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ill Sans MT"/>
          <a:ea typeface="Gill Sans MT"/>
          <a:cs typeface="Gill Sans M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EFCA"/>
          </a:solidFill>
        </a:fill>
      </a:tcStyle>
    </a:wholeTbl>
    <a:band2H>
      <a:tcTxStyle/>
      <a:tcStyle>
        <a:tcBdr/>
        <a:fill>
          <a:solidFill>
            <a:srgbClr val="FFF7E6"/>
          </a:solidFill>
        </a:fill>
      </a:tcStyle>
    </a:band2H>
    <a:firstCol>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Gill Sans MT"/>
          <a:ea typeface="Gill Sans MT"/>
          <a:cs typeface="Gill Sans M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ACA"/>
          </a:solidFill>
        </a:fill>
      </a:tcStyle>
    </a:wholeTbl>
    <a:band2H>
      <a:tcTxStyle/>
      <a:tcStyle>
        <a:tcBdr/>
        <a:fill>
          <a:solidFill>
            <a:srgbClr val="FFE6E6"/>
          </a:solidFill>
        </a:fill>
      </a:tcStyle>
    </a:band2H>
    <a:firstCol>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Gill Sans MT"/>
          <a:ea typeface="Gill Sans MT"/>
          <a:cs typeface="Gill Sans M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Gill Sans MT"/>
          <a:ea typeface="Gill Sans MT"/>
          <a:cs typeface="Gill Sans M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Gill Sans MT"/>
          <a:ea typeface="Gill Sans MT"/>
          <a:cs typeface="Gill Sans M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Gill Sans MT"/>
          <a:ea typeface="Gill Sans MT"/>
          <a:cs typeface="Gill Sans MT"/>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Gill Sans MT"/>
          <a:ea typeface="Gill Sans MT"/>
          <a:cs typeface="Gill Sans MT"/>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Gill Sans MT"/>
          <a:ea typeface="Gill Sans MT"/>
          <a:cs typeface="Gill Sans M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Gill Sans MT"/>
          <a:ea typeface="Gill Sans MT"/>
          <a:cs typeface="Gill Sans MT"/>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Gill Sans MT"/>
          <a:ea typeface="Gill Sans MT"/>
          <a:cs typeface="Gill Sans M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Gill Sans MT"/>
          <a:ea typeface="Gill Sans MT"/>
          <a:cs typeface="Gill Sans M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Gill Sans MT"/>
          <a:ea typeface="Gill Sans MT"/>
          <a:cs typeface="Gill Sans MT"/>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Gill Sans MT"/>
          <a:ea typeface="Gill Sans MT"/>
          <a:cs typeface="Gill Sans M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8" d="100"/>
          <a:sy n="158" d="100"/>
        </p:scale>
        <p:origin x="150" y="2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xfrm>
            <a:off x="1143000" y="685800"/>
            <a:ext cx="4572000" cy="3429000"/>
          </a:xfrm>
          <a:prstGeom prst="rect">
            <a:avLst/>
          </a:prstGeom>
        </p:spPr>
        <p:txBody>
          <a:bodyPr/>
          <a:lstStyle/>
          <a:p>
            <a:endParaRPr/>
          </a:p>
        </p:txBody>
      </p:sp>
      <p:sp>
        <p:nvSpPr>
          <p:cNvPr id="146" name="Shape 14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7" name="Rectangle 8"/>
          <p:cNvSpPr/>
          <p:nvPr/>
        </p:nvSpPr>
        <p:spPr>
          <a:xfrm>
            <a:off x="143289" y="111873"/>
            <a:ext cx="2926082" cy="108001"/>
          </a:xfrm>
          <a:prstGeom prst="rect">
            <a:avLst/>
          </a:prstGeom>
          <a:solidFill>
            <a:schemeClr val="accent4"/>
          </a:solidFill>
          <a:ln w="12700">
            <a:miter lim="400000"/>
          </a:ln>
        </p:spPr>
        <p:txBody>
          <a:bodyPr lIns="45719" rIns="45719"/>
          <a:lstStyle/>
          <a:p>
            <a:pPr>
              <a:defRPr>
                <a:solidFill>
                  <a:srgbClr val="FFFFFF"/>
                </a:solidFill>
              </a:defRPr>
            </a:pPr>
            <a:endParaRPr/>
          </a:p>
        </p:txBody>
      </p:sp>
      <p:sp>
        <p:nvSpPr>
          <p:cNvPr id="18" name="Rectangle 9"/>
          <p:cNvSpPr/>
          <p:nvPr/>
        </p:nvSpPr>
        <p:spPr>
          <a:xfrm>
            <a:off x="6052201" y="111873"/>
            <a:ext cx="2926081" cy="108001"/>
          </a:xfrm>
          <a:prstGeom prst="rect">
            <a:avLst/>
          </a:prstGeom>
          <a:solidFill>
            <a:schemeClr val="accent1"/>
          </a:solidFill>
          <a:ln w="12700">
            <a:miter lim="400000"/>
          </a:ln>
        </p:spPr>
        <p:txBody>
          <a:bodyPr lIns="45719" rIns="45719"/>
          <a:lstStyle/>
          <a:p>
            <a:endParaRPr/>
          </a:p>
        </p:txBody>
      </p:sp>
      <p:sp>
        <p:nvSpPr>
          <p:cNvPr id="19" name="Rectangle 10"/>
          <p:cNvSpPr/>
          <p:nvPr/>
        </p:nvSpPr>
        <p:spPr>
          <a:xfrm>
            <a:off x="3097745" y="111873"/>
            <a:ext cx="2926081" cy="108001"/>
          </a:xfrm>
          <a:prstGeom prst="rect">
            <a:avLst/>
          </a:prstGeom>
          <a:solidFill>
            <a:schemeClr val="accent2"/>
          </a:solidFill>
          <a:ln w="12700">
            <a:miter lim="400000"/>
          </a:ln>
        </p:spPr>
        <p:txBody>
          <a:bodyPr lIns="45719" rIns="45719"/>
          <a:lstStyle/>
          <a:p>
            <a:endParaRPr/>
          </a:p>
        </p:txBody>
      </p:sp>
      <p:sp>
        <p:nvSpPr>
          <p:cNvPr id="20" name="Straight Connector 13"/>
          <p:cNvSpPr/>
          <p:nvPr/>
        </p:nvSpPr>
        <p:spPr>
          <a:xfrm>
            <a:off x="175259" y="6316934"/>
            <a:ext cx="8831582" cy="1"/>
          </a:xfrm>
          <a:prstGeom prst="line">
            <a:avLst/>
          </a:prstGeom>
          <a:ln w="12700" cap="rnd">
            <a:solidFill>
              <a:srgbClr val="000000"/>
            </a:solidFill>
          </a:ln>
        </p:spPr>
        <p:txBody>
          <a:bodyPr lIns="45719" rIns="45719"/>
          <a:lstStyle/>
          <a:p>
            <a:endParaRPr/>
          </a:p>
        </p:txBody>
      </p:sp>
      <p:sp>
        <p:nvSpPr>
          <p:cNvPr id="21" name="Rectangle 6"/>
          <p:cNvSpPr/>
          <p:nvPr/>
        </p:nvSpPr>
        <p:spPr>
          <a:xfrm>
            <a:off x="182241" y="2203289"/>
            <a:ext cx="8787652" cy="2468586"/>
          </a:xfrm>
          <a:prstGeom prst="rect">
            <a:avLst/>
          </a:prstGeom>
          <a:solidFill>
            <a:schemeClr val="accent1"/>
          </a:solidFill>
          <a:ln w="12700">
            <a:miter lim="400000"/>
          </a:ln>
        </p:spPr>
        <p:txBody>
          <a:bodyPr lIns="45719" rIns="45719"/>
          <a:lstStyle/>
          <a:p>
            <a:endParaRPr/>
          </a:p>
        </p:txBody>
      </p:sp>
      <p:sp>
        <p:nvSpPr>
          <p:cNvPr id="22" name="Titeltekst"/>
          <p:cNvSpPr txBox="1">
            <a:spLocks noGrp="1"/>
          </p:cNvSpPr>
          <p:nvPr>
            <p:ph type="title"/>
          </p:nvPr>
        </p:nvSpPr>
        <p:spPr>
          <a:xfrm>
            <a:off x="242754" y="2300864"/>
            <a:ext cx="5815852" cy="1504845"/>
          </a:xfrm>
          <a:prstGeom prst="rect">
            <a:avLst/>
          </a:prstGeom>
        </p:spPr>
        <p:txBody>
          <a:bodyPr anchor="b"/>
          <a:lstStyle>
            <a:lvl1pPr>
              <a:defRPr sz="3600"/>
            </a:lvl1pPr>
          </a:lstStyle>
          <a:p>
            <a:r>
              <a:t>Titeltekst</a:t>
            </a:r>
          </a:p>
        </p:txBody>
      </p:sp>
      <p:sp>
        <p:nvSpPr>
          <p:cNvPr id="23" name="Hoofdtekst - niveau één…"/>
          <p:cNvSpPr txBox="1">
            <a:spLocks noGrp="1"/>
          </p:cNvSpPr>
          <p:nvPr>
            <p:ph type="body" sz="quarter" idx="1"/>
          </p:nvPr>
        </p:nvSpPr>
        <p:spPr>
          <a:xfrm>
            <a:off x="316711" y="3800535"/>
            <a:ext cx="5741896" cy="590322"/>
          </a:xfrm>
          <a:prstGeom prst="rect">
            <a:avLst/>
          </a:prstGeom>
        </p:spPr>
        <p:txBody>
          <a:bodyPr/>
          <a:lstStyle>
            <a:lvl1pPr marL="0" indent="0">
              <a:buClrTx/>
              <a:buSzTx/>
              <a:buNone/>
              <a:defRPr sz="1600" cap="all">
                <a:solidFill>
                  <a:schemeClr val="accent2"/>
                </a:solidFill>
              </a:defRPr>
            </a:lvl1pPr>
            <a:lvl2pPr marL="0" indent="457200">
              <a:buClrTx/>
              <a:buSzTx/>
              <a:buNone/>
              <a:defRPr sz="1600" cap="all">
                <a:solidFill>
                  <a:schemeClr val="accent2"/>
                </a:solidFill>
              </a:defRPr>
            </a:lvl2pPr>
            <a:lvl3pPr marL="0" indent="914400">
              <a:buClrTx/>
              <a:buSzTx/>
              <a:buNone/>
              <a:defRPr sz="1600" cap="all">
                <a:solidFill>
                  <a:schemeClr val="accent2"/>
                </a:solidFill>
              </a:defRPr>
            </a:lvl3pPr>
            <a:lvl4pPr marL="0" indent="1371600">
              <a:buClrTx/>
              <a:buSzTx/>
              <a:buNone/>
              <a:defRPr sz="1600" cap="all">
                <a:solidFill>
                  <a:schemeClr val="accent2"/>
                </a:solidFill>
              </a:defRPr>
            </a:lvl4pPr>
            <a:lvl5pPr marL="0" indent="1828800">
              <a:buClrTx/>
              <a:buSzTx/>
              <a:buNone/>
              <a:defRPr sz="1600" cap="all">
                <a:solidFill>
                  <a:schemeClr val="accent2"/>
                </a:solidFill>
              </a:defRPr>
            </a:lvl5pPr>
          </a:lstStyle>
          <a:p>
            <a:r>
              <a:t>Hoofdtekst - niveau één</a:t>
            </a:r>
          </a:p>
          <a:p>
            <a:pPr lvl="1"/>
            <a:r>
              <a:t>Hoofdtekst - niveau twee</a:t>
            </a:r>
          </a:p>
          <a:p>
            <a:pPr lvl="2"/>
            <a:r>
              <a:t>Hoofdtekst - niveau drie</a:t>
            </a:r>
          </a:p>
          <a:p>
            <a:pPr lvl="3"/>
            <a:r>
              <a:t>Hoofdtekst - niveau vier</a:t>
            </a:r>
          </a:p>
          <a:p>
            <a:pPr lvl="4"/>
            <a:r>
              <a:t>Hoofdtekst - niveau vijf</a:t>
            </a:r>
          </a:p>
        </p:txBody>
      </p:sp>
      <p:sp>
        <p:nvSpPr>
          <p:cNvPr id="24" name="Subtitle 1"/>
          <p:cNvSpPr txBox="1"/>
          <p:nvPr/>
        </p:nvSpPr>
        <p:spPr>
          <a:xfrm>
            <a:off x="4854097" y="357846"/>
            <a:ext cx="4070077" cy="5094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algn="r" defTabSz="448055">
              <a:lnSpc>
                <a:spcPct val="90000"/>
              </a:lnSpc>
              <a:spcBef>
                <a:spcPts val="600"/>
              </a:spcBef>
              <a:defRPr sz="2842"/>
            </a:lvl1pPr>
          </a:lstStyle>
          <a:p>
            <a:r>
              <a:t>SPIKE PRIME LESSONS</a:t>
            </a:r>
          </a:p>
        </p:txBody>
      </p:sp>
      <p:pic>
        <p:nvPicPr>
          <p:cNvPr id="25" name="Picture 8" descr="Picture 8"/>
          <p:cNvPicPr>
            <a:picLocks noChangeAspect="1"/>
          </p:cNvPicPr>
          <p:nvPr/>
        </p:nvPicPr>
        <p:blipFill>
          <a:blip r:embed="rId2"/>
          <a:srcRect b="32885"/>
          <a:stretch>
            <a:fillRect/>
          </a:stretch>
        </p:blipFill>
        <p:spPr>
          <a:xfrm>
            <a:off x="179837" y="1052244"/>
            <a:ext cx="1668347" cy="1119706"/>
          </a:xfrm>
          <a:prstGeom prst="rect">
            <a:avLst/>
          </a:prstGeom>
          <a:ln w="12700">
            <a:miter lim="400000"/>
          </a:ln>
        </p:spPr>
      </p:pic>
      <p:sp>
        <p:nvSpPr>
          <p:cNvPr id="26" name="TextBox 10"/>
          <p:cNvSpPr txBox="1"/>
          <p:nvPr/>
        </p:nvSpPr>
        <p:spPr>
          <a:xfrm>
            <a:off x="6104325" y="737052"/>
            <a:ext cx="2819849" cy="3327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1600"/>
            </a:lvl1pPr>
          </a:lstStyle>
          <a:p>
            <a:r>
              <a:t>By the Creators of EV3Lessons</a:t>
            </a:r>
          </a:p>
        </p:txBody>
      </p:sp>
      <p:pic>
        <p:nvPicPr>
          <p:cNvPr id="27" name="Picture 11" descr="Picture 11"/>
          <p:cNvPicPr>
            <a:picLocks noChangeAspect="1"/>
          </p:cNvPicPr>
          <p:nvPr/>
        </p:nvPicPr>
        <p:blipFill>
          <a:blip r:embed="rId3"/>
          <a:srcRect l="24583" t="2888" r="29916" b="4667"/>
          <a:stretch>
            <a:fillRect/>
          </a:stretch>
        </p:blipFill>
        <p:spPr>
          <a:xfrm>
            <a:off x="6058604" y="1349908"/>
            <a:ext cx="2672409" cy="4072242"/>
          </a:xfrm>
          <a:prstGeom prst="rect">
            <a:avLst/>
          </a:prstGeom>
          <a:ln w="12700">
            <a:miter lim="400000"/>
          </a:ln>
        </p:spPr>
      </p:pic>
      <p:grpSp>
        <p:nvGrpSpPr>
          <p:cNvPr id="32" name="Group 9"/>
          <p:cNvGrpSpPr/>
          <p:nvPr/>
        </p:nvGrpSpPr>
        <p:grpSpPr>
          <a:xfrm>
            <a:off x="191917" y="5040727"/>
            <a:ext cx="4773539" cy="1188623"/>
            <a:chOff x="0" y="0"/>
            <a:chExt cx="4773538" cy="1188622"/>
          </a:xfrm>
        </p:grpSpPr>
        <p:pic>
          <p:nvPicPr>
            <p:cNvPr id="28" name="Picture 12" descr="Picture 12"/>
            <p:cNvPicPr>
              <a:picLocks noChangeAspect="1"/>
            </p:cNvPicPr>
            <p:nvPr/>
          </p:nvPicPr>
          <p:blipFill>
            <a:blip r:embed="rId4"/>
            <a:stretch>
              <a:fillRect/>
            </a:stretch>
          </p:blipFill>
          <p:spPr>
            <a:xfrm>
              <a:off x="1194972" y="0"/>
              <a:ext cx="1188623" cy="1188623"/>
            </a:xfrm>
            <a:prstGeom prst="rect">
              <a:avLst/>
            </a:prstGeom>
            <a:ln w="12700" cap="flat">
              <a:noFill/>
              <a:miter lim="400000"/>
            </a:ln>
            <a:effectLst/>
          </p:spPr>
        </p:pic>
        <p:pic>
          <p:nvPicPr>
            <p:cNvPr id="29" name="Picture 13" descr="Picture 13"/>
            <p:cNvPicPr>
              <a:picLocks noChangeAspect="1"/>
            </p:cNvPicPr>
            <p:nvPr/>
          </p:nvPicPr>
          <p:blipFill>
            <a:blip r:embed="rId5"/>
            <a:stretch>
              <a:fillRect/>
            </a:stretch>
          </p:blipFill>
          <p:spPr>
            <a:xfrm>
              <a:off x="0" y="0"/>
              <a:ext cx="1188623" cy="1188623"/>
            </a:xfrm>
            <a:prstGeom prst="rect">
              <a:avLst/>
            </a:prstGeom>
            <a:ln w="12700" cap="flat">
              <a:noFill/>
              <a:miter lim="400000"/>
            </a:ln>
            <a:effectLst/>
          </p:spPr>
        </p:pic>
        <p:pic>
          <p:nvPicPr>
            <p:cNvPr id="30" name="Picture 14" descr="Picture 14"/>
            <p:cNvPicPr>
              <a:picLocks noChangeAspect="1"/>
            </p:cNvPicPr>
            <p:nvPr/>
          </p:nvPicPr>
          <p:blipFill>
            <a:blip r:embed="rId6"/>
            <a:stretch>
              <a:fillRect/>
            </a:stretch>
          </p:blipFill>
          <p:spPr>
            <a:xfrm>
              <a:off x="3584916" y="0"/>
              <a:ext cx="1188623" cy="1188623"/>
            </a:xfrm>
            <a:prstGeom prst="rect">
              <a:avLst/>
            </a:prstGeom>
            <a:ln w="12700" cap="flat">
              <a:noFill/>
              <a:miter lim="400000"/>
            </a:ln>
            <a:effectLst/>
          </p:spPr>
        </p:pic>
        <p:pic>
          <p:nvPicPr>
            <p:cNvPr id="31" name="Picture 15" descr="Picture 15"/>
            <p:cNvPicPr>
              <a:picLocks noChangeAspect="1"/>
            </p:cNvPicPr>
            <p:nvPr/>
          </p:nvPicPr>
          <p:blipFill>
            <a:blip r:embed="rId7"/>
            <a:stretch>
              <a:fillRect/>
            </a:stretch>
          </p:blipFill>
          <p:spPr>
            <a:xfrm>
              <a:off x="2389944" y="0"/>
              <a:ext cx="1188623" cy="1188623"/>
            </a:xfrm>
            <a:prstGeom prst="rect">
              <a:avLst/>
            </a:prstGeom>
            <a:ln w="12700" cap="flat">
              <a:noFill/>
              <a:miter lim="400000"/>
            </a:ln>
            <a:effectLst/>
          </p:spPr>
        </p:pic>
      </p:grpSp>
      <p:sp>
        <p:nvSpPr>
          <p:cNvPr id="33" name="Dianummer"/>
          <p:cNvSpPr txBox="1">
            <a:spLocks noGrp="1"/>
          </p:cNvSpPr>
          <p:nvPr>
            <p:ph type="sldNum" sz="quarter" idx="2"/>
          </p:nvPr>
        </p:nvSpPr>
        <p:spPr>
          <a:xfrm>
            <a:off x="6553200" y="6356350"/>
            <a:ext cx="2133600" cy="3683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40" name="Rectangle 8"/>
          <p:cNvSpPr/>
          <p:nvPr/>
        </p:nvSpPr>
        <p:spPr>
          <a:xfrm>
            <a:off x="143289" y="111873"/>
            <a:ext cx="2926082" cy="108001"/>
          </a:xfrm>
          <a:prstGeom prst="rect">
            <a:avLst/>
          </a:prstGeom>
          <a:solidFill>
            <a:schemeClr val="accent4"/>
          </a:solidFill>
          <a:ln w="12700">
            <a:miter lim="400000"/>
          </a:ln>
        </p:spPr>
        <p:txBody>
          <a:bodyPr lIns="45719" rIns="45719"/>
          <a:lstStyle/>
          <a:p>
            <a:pPr>
              <a:defRPr>
                <a:solidFill>
                  <a:srgbClr val="FFFFFF"/>
                </a:solidFill>
              </a:defRPr>
            </a:pPr>
            <a:endParaRPr/>
          </a:p>
        </p:txBody>
      </p:sp>
      <p:sp>
        <p:nvSpPr>
          <p:cNvPr id="41" name="Rectangle 9"/>
          <p:cNvSpPr/>
          <p:nvPr/>
        </p:nvSpPr>
        <p:spPr>
          <a:xfrm>
            <a:off x="6052201" y="111873"/>
            <a:ext cx="2926081" cy="108001"/>
          </a:xfrm>
          <a:prstGeom prst="rect">
            <a:avLst/>
          </a:prstGeom>
          <a:solidFill>
            <a:schemeClr val="accent1"/>
          </a:solidFill>
          <a:ln w="12700">
            <a:miter lim="400000"/>
          </a:ln>
        </p:spPr>
        <p:txBody>
          <a:bodyPr lIns="45719" rIns="45719"/>
          <a:lstStyle/>
          <a:p>
            <a:endParaRPr/>
          </a:p>
        </p:txBody>
      </p:sp>
      <p:sp>
        <p:nvSpPr>
          <p:cNvPr id="42" name="Rectangle 10"/>
          <p:cNvSpPr/>
          <p:nvPr/>
        </p:nvSpPr>
        <p:spPr>
          <a:xfrm>
            <a:off x="3097745" y="111873"/>
            <a:ext cx="2926081" cy="108001"/>
          </a:xfrm>
          <a:prstGeom prst="rect">
            <a:avLst/>
          </a:prstGeom>
          <a:solidFill>
            <a:schemeClr val="accent2"/>
          </a:solidFill>
          <a:ln w="12700">
            <a:miter lim="400000"/>
          </a:ln>
        </p:spPr>
        <p:txBody>
          <a:bodyPr lIns="45719" rIns="45719"/>
          <a:lstStyle/>
          <a:p>
            <a:endParaRPr/>
          </a:p>
        </p:txBody>
      </p:sp>
      <p:sp>
        <p:nvSpPr>
          <p:cNvPr id="43" name="Straight Connector 13"/>
          <p:cNvSpPr/>
          <p:nvPr/>
        </p:nvSpPr>
        <p:spPr>
          <a:xfrm>
            <a:off x="175259" y="6316934"/>
            <a:ext cx="8831582" cy="1"/>
          </a:xfrm>
          <a:prstGeom prst="line">
            <a:avLst/>
          </a:prstGeom>
          <a:ln w="12700" cap="rnd">
            <a:solidFill>
              <a:srgbClr val="000000"/>
            </a:solidFill>
          </a:ln>
        </p:spPr>
        <p:txBody>
          <a:bodyPr lIns="45719" rIns="45719"/>
          <a:lstStyle/>
          <a:p>
            <a:endParaRPr/>
          </a:p>
        </p:txBody>
      </p:sp>
      <p:sp>
        <p:nvSpPr>
          <p:cNvPr id="44" name="Rectangle 6"/>
          <p:cNvSpPr/>
          <p:nvPr/>
        </p:nvSpPr>
        <p:spPr>
          <a:xfrm>
            <a:off x="142200" y="249101"/>
            <a:ext cx="8831579" cy="840455"/>
          </a:xfrm>
          <a:prstGeom prst="rect">
            <a:avLst/>
          </a:prstGeom>
          <a:solidFill>
            <a:schemeClr val="accent1"/>
          </a:solidFill>
          <a:ln w="12700">
            <a:miter lim="400000"/>
          </a:ln>
        </p:spPr>
        <p:txBody>
          <a:bodyPr lIns="45719" rIns="45719"/>
          <a:lstStyle/>
          <a:p>
            <a:pPr>
              <a:defRPr>
                <a:solidFill>
                  <a:srgbClr val="FFFFFF"/>
                </a:solidFill>
              </a:defRPr>
            </a:pPr>
            <a:endParaRPr/>
          </a:p>
        </p:txBody>
      </p:sp>
      <p:sp>
        <p:nvSpPr>
          <p:cNvPr id="45" name="Titeltekst"/>
          <p:cNvSpPr txBox="1">
            <a:spLocks noGrp="1"/>
          </p:cNvSpPr>
          <p:nvPr>
            <p:ph type="title"/>
          </p:nvPr>
        </p:nvSpPr>
        <p:spPr>
          <a:prstGeom prst="rect">
            <a:avLst/>
          </a:prstGeom>
        </p:spPr>
        <p:txBody>
          <a:bodyPr/>
          <a:lstStyle/>
          <a:p>
            <a:r>
              <a:t>Titeltekst</a:t>
            </a:r>
          </a:p>
        </p:txBody>
      </p:sp>
      <p:sp>
        <p:nvSpPr>
          <p:cNvPr id="46" name="Hoofdtekst - niveau één…"/>
          <p:cNvSpPr txBox="1">
            <a:spLocks noGrp="1"/>
          </p:cNvSpPr>
          <p:nvPr>
            <p:ph type="body" idx="1"/>
          </p:nvPr>
        </p:nvSpPr>
        <p:spPr>
          <a:xfrm>
            <a:off x="155088" y="1140005"/>
            <a:ext cx="8831581" cy="5082603"/>
          </a:xfrm>
          <a:prstGeom prst="rect">
            <a:avLst/>
          </a:prstGeom>
        </p:spPr>
        <p:txBody>
          <a:bodyPr/>
          <a:lstStyle/>
          <a:p>
            <a:r>
              <a:t>Hoofdtekst - niveau één</a:t>
            </a:r>
          </a:p>
          <a:p>
            <a:pPr lvl="1"/>
            <a:r>
              <a:t>Hoofdtekst - niveau twee</a:t>
            </a:r>
          </a:p>
          <a:p>
            <a:pPr lvl="2"/>
            <a:r>
              <a:t>Hoofdtekst - niveau drie</a:t>
            </a:r>
          </a:p>
          <a:p>
            <a:pPr lvl="3"/>
            <a:r>
              <a:t>Hoofdtekst - niveau vier</a:t>
            </a:r>
          </a:p>
          <a:p>
            <a:pPr lvl="4"/>
            <a:r>
              <a:t>Hoofdtekst - niveau vijf</a:t>
            </a:r>
          </a:p>
        </p:txBody>
      </p:sp>
      <p:sp>
        <p:nvSpPr>
          <p:cNvPr id="47" name="Dianummer"/>
          <p:cNvSpPr txBox="1">
            <a:spLocks noGrp="1"/>
          </p:cNvSpPr>
          <p:nvPr>
            <p:ph type="sldNum" sz="quarter" idx="2"/>
          </p:nvPr>
        </p:nvSpPr>
        <p:spPr>
          <a:xfrm>
            <a:off x="8236371" y="6325465"/>
            <a:ext cx="281941" cy="294641"/>
          </a:xfrm>
          <a:prstGeom prst="rect">
            <a:avLst/>
          </a:prstGeom>
        </p:spPr>
        <p:txBody>
          <a:bodyPr/>
          <a:lstStyle/>
          <a:p>
            <a:fld id="{86CB4B4D-7CA3-9044-876B-883B54F8677D}" type="slidenum">
              <a:t>‹#›</a:t>
            </a:fld>
            <a:endParaRPr/>
          </a:p>
        </p:txBody>
      </p:sp>
      <p:sp>
        <p:nvSpPr>
          <p:cNvPr id="48" name="Straight Connector 8"/>
          <p:cNvSpPr/>
          <p:nvPr/>
        </p:nvSpPr>
        <p:spPr>
          <a:xfrm>
            <a:off x="175259" y="6316934"/>
            <a:ext cx="8831582" cy="1"/>
          </a:xfrm>
          <a:prstGeom prst="line">
            <a:avLst/>
          </a:prstGeom>
          <a:ln w="12700" cap="rnd">
            <a:solidFill>
              <a:srgbClr val="000000"/>
            </a:solidFill>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55" name="Rectangle 8"/>
          <p:cNvSpPr/>
          <p:nvPr/>
        </p:nvSpPr>
        <p:spPr>
          <a:xfrm>
            <a:off x="143289" y="111873"/>
            <a:ext cx="2926082" cy="108001"/>
          </a:xfrm>
          <a:prstGeom prst="rect">
            <a:avLst/>
          </a:prstGeom>
          <a:solidFill>
            <a:schemeClr val="accent4"/>
          </a:solidFill>
          <a:ln w="12700">
            <a:miter lim="400000"/>
          </a:ln>
        </p:spPr>
        <p:txBody>
          <a:bodyPr lIns="45719" rIns="45719"/>
          <a:lstStyle/>
          <a:p>
            <a:pPr>
              <a:defRPr>
                <a:solidFill>
                  <a:srgbClr val="FFFFFF"/>
                </a:solidFill>
              </a:defRPr>
            </a:pPr>
            <a:endParaRPr/>
          </a:p>
        </p:txBody>
      </p:sp>
      <p:sp>
        <p:nvSpPr>
          <p:cNvPr id="56" name="Rectangle 9"/>
          <p:cNvSpPr/>
          <p:nvPr/>
        </p:nvSpPr>
        <p:spPr>
          <a:xfrm>
            <a:off x="6052201" y="111873"/>
            <a:ext cx="2926081" cy="108001"/>
          </a:xfrm>
          <a:prstGeom prst="rect">
            <a:avLst/>
          </a:prstGeom>
          <a:solidFill>
            <a:schemeClr val="accent1"/>
          </a:solidFill>
          <a:ln w="12700">
            <a:miter lim="400000"/>
          </a:ln>
        </p:spPr>
        <p:txBody>
          <a:bodyPr lIns="45719" rIns="45719"/>
          <a:lstStyle/>
          <a:p>
            <a:endParaRPr/>
          </a:p>
        </p:txBody>
      </p:sp>
      <p:sp>
        <p:nvSpPr>
          <p:cNvPr id="57" name="Rectangle 10"/>
          <p:cNvSpPr/>
          <p:nvPr/>
        </p:nvSpPr>
        <p:spPr>
          <a:xfrm>
            <a:off x="3097745" y="111873"/>
            <a:ext cx="2926081" cy="108001"/>
          </a:xfrm>
          <a:prstGeom prst="rect">
            <a:avLst/>
          </a:prstGeom>
          <a:solidFill>
            <a:schemeClr val="accent2"/>
          </a:solidFill>
          <a:ln w="12700">
            <a:miter lim="400000"/>
          </a:ln>
        </p:spPr>
        <p:txBody>
          <a:bodyPr lIns="45719" rIns="45719"/>
          <a:lstStyle/>
          <a:p>
            <a:endParaRPr/>
          </a:p>
        </p:txBody>
      </p:sp>
      <p:sp>
        <p:nvSpPr>
          <p:cNvPr id="58" name="Straight Connector 13"/>
          <p:cNvSpPr/>
          <p:nvPr/>
        </p:nvSpPr>
        <p:spPr>
          <a:xfrm>
            <a:off x="175259" y="6316934"/>
            <a:ext cx="8831582" cy="1"/>
          </a:xfrm>
          <a:prstGeom prst="line">
            <a:avLst/>
          </a:prstGeom>
          <a:ln w="12700" cap="rnd">
            <a:solidFill>
              <a:srgbClr val="000000"/>
            </a:solidFill>
          </a:ln>
        </p:spPr>
        <p:txBody>
          <a:bodyPr lIns="45719" rIns="45719"/>
          <a:lstStyle/>
          <a:p>
            <a:endParaRPr/>
          </a:p>
        </p:txBody>
      </p:sp>
      <p:sp>
        <p:nvSpPr>
          <p:cNvPr id="59" name="Rectangle 7"/>
          <p:cNvSpPr/>
          <p:nvPr/>
        </p:nvSpPr>
        <p:spPr>
          <a:xfrm>
            <a:off x="452645" y="5141972"/>
            <a:ext cx="8238709" cy="1258828"/>
          </a:xfrm>
          <a:prstGeom prst="rect">
            <a:avLst/>
          </a:prstGeom>
          <a:solidFill>
            <a:schemeClr val="accent1"/>
          </a:solidFill>
          <a:ln w="12700">
            <a:miter lim="400000"/>
          </a:ln>
        </p:spPr>
        <p:txBody>
          <a:bodyPr lIns="45719" rIns="45719"/>
          <a:lstStyle/>
          <a:p>
            <a:endParaRPr/>
          </a:p>
        </p:txBody>
      </p:sp>
      <p:sp>
        <p:nvSpPr>
          <p:cNvPr id="60" name="Titeltekst"/>
          <p:cNvSpPr txBox="1">
            <a:spLocks noGrp="1"/>
          </p:cNvSpPr>
          <p:nvPr>
            <p:ph type="title"/>
          </p:nvPr>
        </p:nvSpPr>
        <p:spPr>
          <a:xfrm>
            <a:off x="581193" y="3036572"/>
            <a:ext cx="7989752" cy="1504845"/>
          </a:xfrm>
          <a:prstGeom prst="rect">
            <a:avLst/>
          </a:prstGeom>
        </p:spPr>
        <p:txBody>
          <a:bodyPr anchor="b"/>
          <a:lstStyle>
            <a:lvl1pPr>
              <a:defRPr sz="3600">
                <a:solidFill>
                  <a:schemeClr val="accent1"/>
                </a:solidFill>
              </a:defRPr>
            </a:lvl1pPr>
          </a:lstStyle>
          <a:p>
            <a:r>
              <a:t>Titeltekst</a:t>
            </a:r>
          </a:p>
        </p:txBody>
      </p:sp>
      <p:sp>
        <p:nvSpPr>
          <p:cNvPr id="61" name="Hoofdtekst - niveau één…"/>
          <p:cNvSpPr txBox="1">
            <a:spLocks noGrp="1"/>
          </p:cNvSpPr>
          <p:nvPr>
            <p:ph type="body" sz="quarter" idx="1"/>
          </p:nvPr>
        </p:nvSpPr>
        <p:spPr>
          <a:xfrm>
            <a:off x="581193" y="4541416"/>
            <a:ext cx="7989752" cy="600557"/>
          </a:xfrm>
          <a:prstGeom prst="rect">
            <a:avLst/>
          </a:prstGeom>
        </p:spPr>
        <p:txBody>
          <a:bodyPr/>
          <a:lstStyle>
            <a:lvl1pPr marL="0" indent="0">
              <a:buClrTx/>
              <a:buSzTx/>
              <a:buNone/>
              <a:defRPr cap="all">
                <a:solidFill>
                  <a:schemeClr val="accent2"/>
                </a:solidFill>
              </a:defRPr>
            </a:lvl1pPr>
            <a:lvl2pPr marL="0" indent="457200">
              <a:buClrTx/>
              <a:buSzTx/>
              <a:buNone/>
              <a:defRPr cap="all">
                <a:solidFill>
                  <a:schemeClr val="accent2"/>
                </a:solidFill>
              </a:defRPr>
            </a:lvl2pPr>
            <a:lvl3pPr marL="0" indent="914400">
              <a:buClrTx/>
              <a:buSzTx/>
              <a:buNone/>
              <a:defRPr cap="all">
                <a:solidFill>
                  <a:schemeClr val="accent2"/>
                </a:solidFill>
              </a:defRPr>
            </a:lvl3pPr>
            <a:lvl4pPr marL="0" indent="1371600">
              <a:buClrTx/>
              <a:buSzTx/>
              <a:buNone/>
              <a:defRPr cap="all">
                <a:solidFill>
                  <a:schemeClr val="accent2"/>
                </a:solidFill>
              </a:defRPr>
            </a:lvl4pPr>
            <a:lvl5pPr marL="0" indent="1828800">
              <a:buClrTx/>
              <a:buSzTx/>
              <a:buNone/>
              <a:defRPr cap="all">
                <a:solidFill>
                  <a:schemeClr val="accent2"/>
                </a:solidFill>
              </a:defRPr>
            </a:lvl5pPr>
          </a:lstStyle>
          <a:p>
            <a:r>
              <a:t>Hoofdtekst - niveau één</a:t>
            </a:r>
          </a:p>
          <a:p>
            <a:pPr lvl="1"/>
            <a:r>
              <a:t>Hoofdtekst - niveau twee</a:t>
            </a:r>
          </a:p>
          <a:p>
            <a:pPr lvl="2"/>
            <a:r>
              <a:t>Hoofdtekst - niveau drie</a:t>
            </a:r>
          </a:p>
          <a:p>
            <a:pPr lvl="3"/>
            <a:r>
              <a:t>Hoofdtekst - niveau vier</a:t>
            </a:r>
          </a:p>
          <a:p>
            <a:pPr lvl="4"/>
            <a:r>
              <a:t>Hoofdtekst - niveau vijf</a:t>
            </a:r>
          </a:p>
        </p:txBody>
      </p:sp>
      <p:sp>
        <p:nvSpPr>
          <p:cNvPr id="62" name="Dianummer"/>
          <p:cNvSpPr txBox="1">
            <a:spLocks noGrp="1"/>
          </p:cNvSpPr>
          <p:nvPr>
            <p:ph type="sldNum" sz="quarter" idx="2"/>
          </p:nvPr>
        </p:nvSpPr>
        <p:spPr>
          <a:xfrm>
            <a:off x="7800475" y="5956136"/>
            <a:ext cx="281941" cy="294641"/>
          </a:xfrm>
          <a:prstGeom prst="rect">
            <a:avLst/>
          </a:prstGeom>
        </p:spPr>
        <p:txBody>
          <a:bodyPr/>
          <a:lstStyle>
            <a:lvl1pPr>
              <a:defRPr>
                <a:solidFill>
                  <a:schemeClr val="accent1">
                    <a:lumOff val="12500"/>
                  </a:schemeClr>
                </a:solidFill>
              </a:defRPr>
            </a:lvl1pPr>
          </a:lstStyle>
          <a:p>
            <a:fld id="{86CB4B4D-7CA3-9044-876B-883B54F8677D}" type="slidenum">
              <a:t>‹#›</a:t>
            </a:fld>
            <a:endParaRPr/>
          </a:p>
        </p:txBody>
      </p:sp>
      <p:sp>
        <p:nvSpPr>
          <p:cNvPr id="63" name="Rectangle 10"/>
          <p:cNvSpPr/>
          <p:nvPr/>
        </p:nvSpPr>
        <p:spPr>
          <a:xfrm>
            <a:off x="142200" y="249101"/>
            <a:ext cx="8831579" cy="840455"/>
          </a:xfrm>
          <a:prstGeom prst="rect">
            <a:avLst/>
          </a:prstGeom>
          <a:solidFill>
            <a:schemeClr val="accent1"/>
          </a:solidFill>
          <a:ln w="12700">
            <a:miter lim="400000"/>
          </a:ln>
        </p:spPr>
        <p:txBody>
          <a:bodyPr lIns="45719" rIns="45719"/>
          <a:lstStyle/>
          <a:p>
            <a:pPr>
              <a:defRPr>
                <a:solidFill>
                  <a:srgbClr val="FFFFFF"/>
                </a:solidFill>
              </a:defRPr>
            </a:pPr>
            <a:endParaRPr/>
          </a:p>
        </p:txBody>
      </p:sp>
      <p:sp>
        <p:nvSpPr>
          <p:cNvPr id="64" name="Title 1"/>
          <p:cNvSpPr txBox="1"/>
          <p:nvPr/>
        </p:nvSpPr>
        <p:spPr>
          <a:xfrm>
            <a:off x="220980" y="292974"/>
            <a:ext cx="8655424" cy="7527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457200">
              <a:defRPr sz="2800" cap="all"/>
            </a:lvl1pPr>
          </a:lstStyle>
          <a:p>
            <a:r>
              <a:t>Click to edit Master title style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71" name="Hoofdtekst - niveau één…"/>
          <p:cNvSpPr txBox="1">
            <a:spLocks noGrp="1"/>
          </p:cNvSpPr>
          <p:nvPr>
            <p:ph type="body" sz="half" idx="1"/>
          </p:nvPr>
        </p:nvSpPr>
        <p:spPr>
          <a:xfrm>
            <a:off x="142200" y="1174924"/>
            <a:ext cx="4185204" cy="4967864"/>
          </a:xfrm>
          <a:prstGeom prst="rect">
            <a:avLst/>
          </a:prstGeom>
        </p:spPr>
        <p:txBody>
          <a:bodyPr/>
          <a:lstStyle/>
          <a:p>
            <a:r>
              <a:t>Hoofdtekst - niveau één</a:t>
            </a:r>
          </a:p>
          <a:p>
            <a:pPr lvl="1"/>
            <a:r>
              <a:t>Hoofdtekst - niveau twee</a:t>
            </a:r>
          </a:p>
          <a:p>
            <a:pPr lvl="2"/>
            <a:r>
              <a:t>Hoofdtekst - niveau drie</a:t>
            </a:r>
          </a:p>
          <a:p>
            <a:pPr lvl="3"/>
            <a:r>
              <a:t>Hoofdtekst - niveau vier</a:t>
            </a:r>
          </a:p>
          <a:p>
            <a:pPr lvl="4"/>
            <a:r>
              <a:t>Hoofdtekst - niveau vijf</a:t>
            </a:r>
          </a:p>
        </p:txBody>
      </p:sp>
      <p:sp>
        <p:nvSpPr>
          <p:cNvPr id="72" name="Dianumm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3" name="Titeltekst"/>
          <p:cNvSpPr txBox="1">
            <a:spLocks noGrp="1"/>
          </p:cNvSpPr>
          <p:nvPr>
            <p:ph type="title"/>
          </p:nvPr>
        </p:nvSpPr>
        <p:spPr>
          <a:prstGeom prst="rect">
            <a:avLst/>
          </a:prstGeom>
        </p:spPr>
        <p:txBody>
          <a:bodyPr/>
          <a:lstStyle/>
          <a:p>
            <a:r>
              <a:t>Titeltekst</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80" name="Rectangle 8"/>
          <p:cNvSpPr/>
          <p:nvPr/>
        </p:nvSpPr>
        <p:spPr>
          <a:xfrm>
            <a:off x="143289" y="111873"/>
            <a:ext cx="2926082" cy="108001"/>
          </a:xfrm>
          <a:prstGeom prst="rect">
            <a:avLst/>
          </a:prstGeom>
          <a:solidFill>
            <a:schemeClr val="accent4"/>
          </a:solidFill>
          <a:ln w="12700">
            <a:miter lim="400000"/>
          </a:ln>
        </p:spPr>
        <p:txBody>
          <a:bodyPr lIns="45719" rIns="45719"/>
          <a:lstStyle/>
          <a:p>
            <a:pPr>
              <a:defRPr>
                <a:solidFill>
                  <a:srgbClr val="FFFFFF"/>
                </a:solidFill>
              </a:defRPr>
            </a:pPr>
            <a:endParaRPr/>
          </a:p>
        </p:txBody>
      </p:sp>
      <p:sp>
        <p:nvSpPr>
          <p:cNvPr id="81" name="Rectangle 9"/>
          <p:cNvSpPr/>
          <p:nvPr/>
        </p:nvSpPr>
        <p:spPr>
          <a:xfrm>
            <a:off x="6052201" y="111873"/>
            <a:ext cx="2926081" cy="108001"/>
          </a:xfrm>
          <a:prstGeom prst="rect">
            <a:avLst/>
          </a:prstGeom>
          <a:solidFill>
            <a:schemeClr val="accent1"/>
          </a:solidFill>
          <a:ln w="12700">
            <a:miter lim="400000"/>
          </a:ln>
        </p:spPr>
        <p:txBody>
          <a:bodyPr lIns="45719" rIns="45719"/>
          <a:lstStyle/>
          <a:p>
            <a:endParaRPr/>
          </a:p>
        </p:txBody>
      </p:sp>
      <p:sp>
        <p:nvSpPr>
          <p:cNvPr id="82" name="Rectangle 10"/>
          <p:cNvSpPr/>
          <p:nvPr/>
        </p:nvSpPr>
        <p:spPr>
          <a:xfrm>
            <a:off x="3097745" y="111873"/>
            <a:ext cx="2926081" cy="108001"/>
          </a:xfrm>
          <a:prstGeom prst="rect">
            <a:avLst/>
          </a:prstGeom>
          <a:solidFill>
            <a:schemeClr val="accent2"/>
          </a:solidFill>
          <a:ln w="12700">
            <a:miter lim="400000"/>
          </a:ln>
        </p:spPr>
        <p:txBody>
          <a:bodyPr lIns="45719" rIns="45719"/>
          <a:lstStyle/>
          <a:p>
            <a:endParaRPr/>
          </a:p>
        </p:txBody>
      </p:sp>
      <p:sp>
        <p:nvSpPr>
          <p:cNvPr id="83" name="Straight Connector 13"/>
          <p:cNvSpPr/>
          <p:nvPr/>
        </p:nvSpPr>
        <p:spPr>
          <a:xfrm>
            <a:off x="175259" y="6316934"/>
            <a:ext cx="8831582" cy="1"/>
          </a:xfrm>
          <a:prstGeom prst="line">
            <a:avLst/>
          </a:prstGeom>
          <a:ln w="12700" cap="rnd">
            <a:solidFill>
              <a:srgbClr val="000000"/>
            </a:solidFill>
          </a:ln>
        </p:spPr>
        <p:txBody>
          <a:bodyPr lIns="45719" rIns="45719"/>
          <a:lstStyle/>
          <a:p>
            <a:endParaRPr/>
          </a:p>
        </p:txBody>
      </p:sp>
      <p:sp>
        <p:nvSpPr>
          <p:cNvPr id="84" name="Hoofdtekst - niveau één…"/>
          <p:cNvSpPr txBox="1">
            <a:spLocks noGrp="1"/>
          </p:cNvSpPr>
          <p:nvPr>
            <p:ph type="body" sz="quarter" idx="1"/>
          </p:nvPr>
        </p:nvSpPr>
        <p:spPr>
          <a:xfrm>
            <a:off x="887219" y="2228002"/>
            <a:ext cx="3593501" cy="576263"/>
          </a:xfrm>
          <a:prstGeom prst="rect">
            <a:avLst/>
          </a:prstGeom>
        </p:spPr>
        <p:txBody>
          <a:bodyPr anchor="b"/>
          <a:lstStyle>
            <a:lvl1pPr marL="0" indent="0">
              <a:buClrTx/>
              <a:buSzTx/>
              <a:buNone/>
              <a:defRPr sz="2200">
                <a:solidFill>
                  <a:schemeClr val="accent2"/>
                </a:solidFill>
              </a:defRPr>
            </a:lvl1pPr>
            <a:lvl2pPr marL="0" indent="457200">
              <a:buClrTx/>
              <a:buSzTx/>
              <a:buNone/>
              <a:defRPr sz="2200">
                <a:solidFill>
                  <a:schemeClr val="accent2"/>
                </a:solidFill>
              </a:defRPr>
            </a:lvl2pPr>
            <a:lvl3pPr marL="0" indent="914400">
              <a:buClrTx/>
              <a:buSzTx/>
              <a:buNone/>
              <a:defRPr sz="2200">
                <a:solidFill>
                  <a:schemeClr val="accent2"/>
                </a:solidFill>
              </a:defRPr>
            </a:lvl3pPr>
            <a:lvl4pPr marL="0" indent="1371600">
              <a:buClrTx/>
              <a:buSzTx/>
              <a:buNone/>
              <a:defRPr sz="2200">
                <a:solidFill>
                  <a:schemeClr val="accent2"/>
                </a:solidFill>
              </a:defRPr>
            </a:lvl4pPr>
            <a:lvl5pPr marL="0" indent="1828800">
              <a:buClrTx/>
              <a:buSzTx/>
              <a:buNone/>
              <a:defRPr sz="2200">
                <a:solidFill>
                  <a:schemeClr val="accent2"/>
                </a:solidFill>
              </a:defRPr>
            </a:lvl5pPr>
          </a:lstStyle>
          <a:p>
            <a:r>
              <a:t>Hoofdtekst - niveau één</a:t>
            </a:r>
          </a:p>
          <a:p>
            <a:pPr lvl="1"/>
            <a:r>
              <a:t>Hoofdtekst - niveau twee</a:t>
            </a:r>
          </a:p>
          <a:p>
            <a:pPr lvl="2"/>
            <a:r>
              <a:t>Hoofdtekst - niveau drie</a:t>
            </a:r>
          </a:p>
          <a:p>
            <a:pPr lvl="3"/>
            <a:r>
              <a:t>Hoofdtekst - niveau vier</a:t>
            </a:r>
          </a:p>
          <a:p>
            <a:pPr lvl="4"/>
            <a:r>
              <a:t>Hoofdtekst - niveau vijf</a:t>
            </a:r>
          </a:p>
        </p:txBody>
      </p:sp>
      <p:sp>
        <p:nvSpPr>
          <p:cNvPr id="85" name="Text Placeholder 4"/>
          <p:cNvSpPr>
            <a:spLocks noGrp="1"/>
          </p:cNvSpPr>
          <p:nvPr>
            <p:ph type="body" sz="quarter" idx="13"/>
          </p:nvPr>
        </p:nvSpPr>
        <p:spPr>
          <a:xfrm>
            <a:off x="4969307" y="2228002"/>
            <a:ext cx="3601635" cy="576263"/>
          </a:xfrm>
          <a:prstGeom prst="rect">
            <a:avLst/>
          </a:prstGeom>
        </p:spPr>
        <p:txBody>
          <a:bodyPr anchor="b"/>
          <a:lstStyle/>
          <a:p>
            <a:pPr marL="0" indent="0">
              <a:buClrTx/>
              <a:buSzTx/>
              <a:buNone/>
              <a:defRPr sz="2200">
                <a:solidFill>
                  <a:schemeClr val="accent2"/>
                </a:solidFill>
              </a:defRPr>
            </a:pPr>
            <a:endParaRPr/>
          </a:p>
        </p:txBody>
      </p:sp>
      <p:sp>
        <p:nvSpPr>
          <p:cNvPr id="86" name="Dianummer"/>
          <p:cNvSpPr txBox="1">
            <a:spLocks noGrp="1"/>
          </p:cNvSpPr>
          <p:nvPr>
            <p:ph type="sldNum" sz="quarter" idx="2"/>
          </p:nvPr>
        </p:nvSpPr>
        <p:spPr>
          <a:xfrm>
            <a:off x="7800475" y="5956136"/>
            <a:ext cx="281941" cy="294641"/>
          </a:xfrm>
          <a:prstGeom prst="rect">
            <a:avLst/>
          </a:prstGeom>
        </p:spPr>
        <p:txBody>
          <a:bodyPr/>
          <a:lstStyle/>
          <a:p>
            <a:fld id="{86CB4B4D-7CA3-9044-876B-883B54F8677D}" type="slidenum">
              <a:t>‹#›</a:t>
            </a:fld>
            <a:endParaRPr/>
          </a:p>
        </p:txBody>
      </p:sp>
      <p:sp>
        <p:nvSpPr>
          <p:cNvPr id="87" name="Rectangle 13"/>
          <p:cNvSpPr/>
          <p:nvPr/>
        </p:nvSpPr>
        <p:spPr>
          <a:xfrm>
            <a:off x="142200" y="249101"/>
            <a:ext cx="8831579" cy="840455"/>
          </a:xfrm>
          <a:prstGeom prst="rect">
            <a:avLst/>
          </a:prstGeom>
          <a:solidFill>
            <a:schemeClr val="accent1"/>
          </a:solidFill>
          <a:ln w="12700">
            <a:miter lim="400000"/>
          </a:ln>
        </p:spPr>
        <p:txBody>
          <a:bodyPr lIns="45719" rIns="45719"/>
          <a:lstStyle/>
          <a:p>
            <a:pPr>
              <a:defRPr>
                <a:solidFill>
                  <a:srgbClr val="FFFFFF"/>
                </a:solidFill>
              </a:defRPr>
            </a:pPr>
            <a:endParaRPr/>
          </a:p>
        </p:txBody>
      </p:sp>
      <p:sp>
        <p:nvSpPr>
          <p:cNvPr id="88" name="Titeltekst"/>
          <p:cNvSpPr txBox="1">
            <a:spLocks noGrp="1"/>
          </p:cNvSpPr>
          <p:nvPr>
            <p:ph type="title"/>
          </p:nvPr>
        </p:nvSpPr>
        <p:spPr>
          <a:prstGeom prst="rect">
            <a:avLst/>
          </a:prstGeom>
        </p:spPr>
        <p:txBody>
          <a:bodyPr/>
          <a:lstStyle/>
          <a:p>
            <a:r>
              <a:t>Titeltekst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95" name="Dianumm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96" name="Titeltekst"/>
          <p:cNvSpPr txBox="1">
            <a:spLocks noGrp="1"/>
          </p:cNvSpPr>
          <p:nvPr>
            <p:ph type="title"/>
          </p:nvPr>
        </p:nvSpPr>
        <p:spPr>
          <a:prstGeom prst="rect">
            <a:avLst/>
          </a:prstGeom>
        </p:spPr>
        <p:txBody>
          <a:bodyPr/>
          <a:lstStyle/>
          <a:p>
            <a:r>
              <a:t>Titeltekst</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03" name="Rectangle 8"/>
          <p:cNvSpPr/>
          <p:nvPr/>
        </p:nvSpPr>
        <p:spPr>
          <a:xfrm>
            <a:off x="143289" y="111873"/>
            <a:ext cx="2926082" cy="108001"/>
          </a:xfrm>
          <a:prstGeom prst="rect">
            <a:avLst/>
          </a:prstGeom>
          <a:solidFill>
            <a:schemeClr val="accent4"/>
          </a:solidFill>
          <a:ln w="12700">
            <a:miter lim="400000"/>
          </a:ln>
        </p:spPr>
        <p:txBody>
          <a:bodyPr lIns="45719" rIns="45719"/>
          <a:lstStyle/>
          <a:p>
            <a:pPr>
              <a:defRPr>
                <a:solidFill>
                  <a:srgbClr val="FFFFFF"/>
                </a:solidFill>
              </a:defRPr>
            </a:pPr>
            <a:endParaRPr/>
          </a:p>
        </p:txBody>
      </p:sp>
      <p:sp>
        <p:nvSpPr>
          <p:cNvPr id="104" name="Rectangle 9"/>
          <p:cNvSpPr/>
          <p:nvPr/>
        </p:nvSpPr>
        <p:spPr>
          <a:xfrm>
            <a:off x="6052201" y="111873"/>
            <a:ext cx="2926081" cy="108001"/>
          </a:xfrm>
          <a:prstGeom prst="rect">
            <a:avLst/>
          </a:prstGeom>
          <a:solidFill>
            <a:schemeClr val="accent1"/>
          </a:solidFill>
          <a:ln w="12700">
            <a:miter lim="400000"/>
          </a:ln>
        </p:spPr>
        <p:txBody>
          <a:bodyPr lIns="45719" rIns="45719"/>
          <a:lstStyle/>
          <a:p>
            <a:endParaRPr/>
          </a:p>
        </p:txBody>
      </p:sp>
      <p:sp>
        <p:nvSpPr>
          <p:cNvPr id="105" name="Rectangle 10"/>
          <p:cNvSpPr/>
          <p:nvPr/>
        </p:nvSpPr>
        <p:spPr>
          <a:xfrm>
            <a:off x="3097745" y="111873"/>
            <a:ext cx="2926081" cy="108001"/>
          </a:xfrm>
          <a:prstGeom prst="rect">
            <a:avLst/>
          </a:prstGeom>
          <a:solidFill>
            <a:schemeClr val="accent2"/>
          </a:solidFill>
          <a:ln w="12700">
            <a:miter lim="400000"/>
          </a:ln>
        </p:spPr>
        <p:txBody>
          <a:bodyPr lIns="45719" rIns="45719"/>
          <a:lstStyle/>
          <a:p>
            <a:endParaRPr/>
          </a:p>
        </p:txBody>
      </p:sp>
      <p:sp>
        <p:nvSpPr>
          <p:cNvPr id="106" name="Straight Connector 13"/>
          <p:cNvSpPr/>
          <p:nvPr/>
        </p:nvSpPr>
        <p:spPr>
          <a:xfrm>
            <a:off x="175259" y="6316934"/>
            <a:ext cx="8831582" cy="1"/>
          </a:xfrm>
          <a:prstGeom prst="line">
            <a:avLst/>
          </a:prstGeom>
          <a:ln w="12700" cap="rnd">
            <a:solidFill>
              <a:srgbClr val="000000"/>
            </a:solidFill>
          </a:ln>
        </p:spPr>
        <p:txBody>
          <a:bodyPr lIns="45719" rIns="45719"/>
          <a:lstStyle/>
          <a:p>
            <a:endParaRPr/>
          </a:p>
        </p:txBody>
      </p:sp>
      <p:sp>
        <p:nvSpPr>
          <p:cNvPr id="107" name="Rectangle 7"/>
          <p:cNvSpPr/>
          <p:nvPr/>
        </p:nvSpPr>
        <p:spPr>
          <a:xfrm>
            <a:off x="142200" y="249101"/>
            <a:ext cx="8831579" cy="840455"/>
          </a:xfrm>
          <a:prstGeom prst="rect">
            <a:avLst/>
          </a:prstGeom>
          <a:solidFill>
            <a:schemeClr val="accent1"/>
          </a:solidFill>
          <a:ln w="12700">
            <a:miter lim="400000"/>
          </a:ln>
        </p:spPr>
        <p:txBody>
          <a:bodyPr lIns="45719" rIns="45719"/>
          <a:lstStyle/>
          <a:p>
            <a:pPr>
              <a:defRPr>
                <a:solidFill>
                  <a:srgbClr val="FFFFFF"/>
                </a:solidFill>
              </a:defRPr>
            </a:pPr>
            <a:endParaRPr/>
          </a:p>
        </p:txBody>
      </p:sp>
      <p:sp>
        <p:nvSpPr>
          <p:cNvPr id="108" name="Titeltekst"/>
          <p:cNvSpPr txBox="1">
            <a:spLocks noGrp="1"/>
          </p:cNvSpPr>
          <p:nvPr>
            <p:ph type="title"/>
          </p:nvPr>
        </p:nvSpPr>
        <p:spPr>
          <a:prstGeom prst="rect">
            <a:avLst/>
          </a:prstGeom>
        </p:spPr>
        <p:txBody>
          <a:bodyPr/>
          <a:lstStyle/>
          <a:p>
            <a:r>
              <a:t>Titeltekst</a:t>
            </a:r>
          </a:p>
        </p:txBody>
      </p:sp>
      <p:sp>
        <p:nvSpPr>
          <p:cNvPr id="109" name="Dianumm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10" name="Straight Connector 10"/>
          <p:cNvSpPr/>
          <p:nvPr/>
        </p:nvSpPr>
        <p:spPr>
          <a:xfrm>
            <a:off x="175259" y="6316934"/>
            <a:ext cx="8831582" cy="1"/>
          </a:xfrm>
          <a:prstGeom prst="line">
            <a:avLst/>
          </a:prstGeom>
          <a:ln w="12700" cap="rnd">
            <a:solidFill>
              <a:srgbClr val="000000"/>
            </a:solidFill>
          </a:ln>
        </p:spPr>
        <p:txBody>
          <a:bodyPr lIns="45719" rIns="45719"/>
          <a:lstStyle/>
          <a:p>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117" name="Rectangle 8"/>
          <p:cNvSpPr/>
          <p:nvPr/>
        </p:nvSpPr>
        <p:spPr>
          <a:xfrm>
            <a:off x="143289" y="111873"/>
            <a:ext cx="2926082" cy="108001"/>
          </a:xfrm>
          <a:prstGeom prst="rect">
            <a:avLst/>
          </a:prstGeom>
          <a:solidFill>
            <a:schemeClr val="accent4"/>
          </a:solidFill>
          <a:ln w="12700">
            <a:miter lim="400000"/>
          </a:ln>
        </p:spPr>
        <p:txBody>
          <a:bodyPr lIns="45719" rIns="45719"/>
          <a:lstStyle/>
          <a:p>
            <a:pPr>
              <a:defRPr>
                <a:solidFill>
                  <a:srgbClr val="FFFFFF"/>
                </a:solidFill>
              </a:defRPr>
            </a:pPr>
            <a:endParaRPr/>
          </a:p>
        </p:txBody>
      </p:sp>
      <p:sp>
        <p:nvSpPr>
          <p:cNvPr id="118" name="Rectangle 9"/>
          <p:cNvSpPr/>
          <p:nvPr/>
        </p:nvSpPr>
        <p:spPr>
          <a:xfrm>
            <a:off x="6052201" y="111873"/>
            <a:ext cx="2926081" cy="108001"/>
          </a:xfrm>
          <a:prstGeom prst="rect">
            <a:avLst/>
          </a:prstGeom>
          <a:solidFill>
            <a:schemeClr val="accent1"/>
          </a:solidFill>
          <a:ln w="12700">
            <a:miter lim="400000"/>
          </a:ln>
        </p:spPr>
        <p:txBody>
          <a:bodyPr lIns="45719" rIns="45719"/>
          <a:lstStyle/>
          <a:p>
            <a:endParaRPr/>
          </a:p>
        </p:txBody>
      </p:sp>
      <p:sp>
        <p:nvSpPr>
          <p:cNvPr id="119" name="Rectangle 10"/>
          <p:cNvSpPr/>
          <p:nvPr/>
        </p:nvSpPr>
        <p:spPr>
          <a:xfrm>
            <a:off x="3097745" y="111873"/>
            <a:ext cx="2926081" cy="108001"/>
          </a:xfrm>
          <a:prstGeom prst="rect">
            <a:avLst/>
          </a:prstGeom>
          <a:solidFill>
            <a:schemeClr val="accent2"/>
          </a:solidFill>
          <a:ln w="12700">
            <a:miter lim="400000"/>
          </a:ln>
        </p:spPr>
        <p:txBody>
          <a:bodyPr lIns="45719" rIns="45719"/>
          <a:lstStyle/>
          <a:p>
            <a:endParaRPr/>
          </a:p>
        </p:txBody>
      </p:sp>
      <p:sp>
        <p:nvSpPr>
          <p:cNvPr id="120" name="Straight Connector 13"/>
          <p:cNvSpPr/>
          <p:nvPr/>
        </p:nvSpPr>
        <p:spPr>
          <a:xfrm>
            <a:off x="175259" y="6316934"/>
            <a:ext cx="8831582" cy="1"/>
          </a:xfrm>
          <a:prstGeom prst="line">
            <a:avLst/>
          </a:prstGeom>
          <a:ln w="12700" cap="rnd">
            <a:solidFill>
              <a:srgbClr val="000000"/>
            </a:solidFill>
          </a:ln>
        </p:spPr>
        <p:txBody>
          <a:bodyPr lIns="45719" rIns="45719"/>
          <a:lstStyle/>
          <a:p>
            <a:endParaRPr/>
          </a:p>
        </p:txBody>
      </p:sp>
      <p:sp>
        <p:nvSpPr>
          <p:cNvPr id="121" name="Rectangle 8"/>
          <p:cNvSpPr/>
          <p:nvPr/>
        </p:nvSpPr>
        <p:spPr>
          <a:xfrm>
            <a:off x="452645" y="5141972"/>
            <a:ext cx="8238709" cy="1274703"/>
          </a:xfrm>
          <a:prstGeom prst="rect">
            <a:avLst/>
          </a:prstGeom>
          <a:solidFill>
            <a:schemeClr val="accent1"/>
          </a:solidFill>
          <a:ln w="12700">
            <a:miter lim="400000"/>
          </a:ln>
        </p:spPr>
        <p:txBody>
          <a:bodyPr lIns="45719" rIns="45719"/>
          <a:lstStyle/>
          <a:p>
            <a:endParaRPr/>
          </a:p>
        </p:txBody>
      </p:sp>
      <p:sp>
        <p:nvSpPr>
          <p:cNvPr id="122" name="Titeltekst"/>
          <p:cNvSpPr txBox="1">
            <a:spLocks noGrp="1"/>
          </p:cNvSpPr>
          <p:nvPr>
            <p:ph type="title"/>
          </p:nvPr>
        </p:nvSpPr>
        <p:spPr>
          <a:xfrm>
            <a:off x="581352" y="5262295"/>
            <a:ext cx="3536625" cy="689515"/>
          </a:xfrm>
          <a:prstGeom prst="rect">
            <a:avLst/>
          </a:prstGeom>
        </p:spPr>
        <p:txBody>
          <a:bodyPr anchor="ctr"/>
          <a:lstStyle>
            <a:lvl1pPr>
              <a:defRPr sz="2000">
                <a:solidFill>
                  <a:schemeClr val="accent1">
                    <a:lumOff val="12500"/>
                  </a:schemeClr>
                </a:solidFill>
              </a:defRPr>
            </a:lvl1pPr>
          </a:lstStyle>
          <a:p>
            <a:r>
              <a:t>Titeltekst</a:t>
            </a:r>
          </a:p>
        </p:txBody>
      </p:sp>
      <p:sp>
        <p:nvSpPr>
          <p:cNvPr id="123" name="Hoofdtekst - niveau één…"/>
          <p:cNvSpPr txBox="1">
            <a:spLocks noGrp="1"/>
          </p:cNvSpPr>
          <p:nvPr>
            <p:ph type="body" idx="1"/>
          </p:nvPr>
        </p:nvSpPr>
        <p:spPr>
          <a:xfrm>
            <a:off x="446399" y="601199"/>
            <a:ext cx="8240401" cy="4204801"/>
          </a:xfrm>
          <a:prstGeom prst="rect">
            <a:avLst/>
          </a:prstGeom>
        </p:spPr>
        <p:txBody>
          <a:bodyPr anchor="ctr"/>
          <a:lstStyle>
            <a:lvl1pPr>
              <a:defRPr sz="2000"/>
            </a:lvl1pPr>
            <a:lvl2pPr marL="663999" indent="-339999">
              <a:defRPr sz="2000"/>
            </a:lvl2pPr>
            <a:lvl3pPr marL="967500" indent="-337500">
              <a:defRPr sz="2000"/>
            </a:lvl3pPr>
            <a:lvl4pPr marL="1342285" indent="-334285">
              <a:defRPr sz="2000"/>
            </a:lvl4pPr>
            <a:lvl5pPr marL="1702285" indent="-334285">
              <a:defRPr sz="2000"/>
            </a:lvl5pPr>
          </a:lstStyle>
          <a:p>
            <a:r>
              <a:t>Hoofdtekst - niveau één</a:t>
            </a:r>
          </a:p>
          <a:p>
            <a:pPr lvl="1"/>
            <a:r>
              <a:t>Hoofdtekst - niveau twee</a:t>
            </a:r>
          </a:p>
          <a:p>
            <a:pPr lvl="2"/>
            <a:r>
              <a:t>Hoofdtekst - niveau drie</a:t>
            </a:r>
          </a:p>
          <a:p>
            <a:pPr lvl="3"/>
            <a:r>
              <a:t>Hoofdtekst - niveau vier</a:t>
            </a:r>
          </a:p>
          <a:p>
            <a:pPr lvl="4"/>
            <a:r>
              <a:t>Hoofdtekst - niveau vijf</a:t>
            </a:r>
          </a:p>
        </p:txBody>
      </p:sp>
      <p:sp>
        <p:nvSpPr>
          <p:cNvPr id="124" name="Text Placeholder 3"/>
          <p:cNvSpPr>
            <a:spLocks noGrp="1"/>
          </p:cNvSpPr>
          <p:nvPr>
            <p:ph type="body" sz="quarter" idx="13"/>
          </p:nvPr>
        </p:nvSpPr>
        <p:spPr>
          <a:xfrm>
            <a:off x="4305617" y="5262295"/>
            <a:ext cx="4265327" cy="689516"/>
          </a:xfrm>
          <a:prstGeom prst="rect">
            <a:avLst/>
          </a:prstGeom>
        </p:spPr>
        <p:txBody>
          <a:bodyPr anchor="ctr"/>
          <a:lstStyle/>
          <a:p>
            <a:pPr marL="0" indent="0" algn="r">
              <a:buClrTx/>
              <a:buSzTx/>
              <a:buNone/>
              <a:defRPr sz="1100">
                <a:solidFill>
                  <a:srgbClr val="FFFFFF"/>
                </a:solidFill>
              </a:defRPr>
            </a:pPr>
            <a:endParaRPr/>
          </a:p>
        </p:txBody>
      </p:sp>
      <p:sp>
        <p:nvSpPr>
          <p:cNvPr id="125" name="Dianummer"/>
          <p:cNvSpPr txBox="1">
            <a:spLocks noGrp="1"/>
          </p:cNvSpPr>
          <p:nvPr>
            <p:ph type="sldNum" sz="quarter" idx="2"/>
          </p:nvPr>
        </p:nvSpPr>
        <p:spPr>
          <a:xfrm>
            <a:off x="7800475" y="5956136"/>
            <a:ext cx="281941" cy="294641"/>
          </a:xfrm>
          <a:prstGeom prst="rect">
            <a:avLst/>
          </a:prstGeom>
        </p:spPr>
        <p:txBody>
          <a:bodyPr/>
          <a:lstStyle>
            <a:lvl1pPr>
              <a:defRPr>
                <a:solidFill>
                  <a:schemeClr val="accent1">
                    <a:lumOff val="12500"/>
                  </a:schemeClr>
                </a:solidFill>
              </a:defRPr>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132" name="Rectangle 8"/>
          <p:cNvSpPr/>
          <p:nvPr/>
        </p:nvSpPr>
        <p:spPr>
          <a:xfrm>
            <a:off x="143289" y="111873"/>
            <a:ext cx="2926082" cy="108001"/>
          </a:xfrm>
          <a:prstGeom prst="rect">
            <a:avLst/>
          </a:prstGeom>
          <a:solidFill>
            <a:schemeClr val="accent4"/>
          </a:solidFill>
          <a:ln w="12700">
            <a:miter lim="400000"/>
          </a:ln>
        </p:spPr>
        <p:txBody>
          <a:bodyPr lIns="45719" rIns="45719"/>
          <a:lstStyle/>
          <a:p>
            <a:pPr>
              <a:defRPr>
                <a:solidFill>
                  <a:srgbClr val="FFFFFF"/>
                </a:solidFill>
              </a:defRPr>
            </a:pPr>
            <a:endParaRPr/>
          </a:p>
        </p:txBody>
      </p:sp>
      <p:sp>
        <p:nvSpPr>
          <p:cNvPr id="133" name="Rectangle 9"/>
          <p:cNvSpPr/>
          <p:nvPr/>
        </p:nvSpPr>
        <p:spPr>
          <a:xfrm>
            <a:off x="6052201" y="111873"/>
            <a:ext cx="2926081" cy="108001"/>
          </a:xfrm>
          <a:prstGeom prst="rect">
            <a:avLst/>
          </a:prstGeom>
          <a:solidFill>
            <a:schemeClr val="accent1"/>
          </a:solidFill>
          <a:ln w="12700">
            <a:miter lim="400000"/>
          </a:ln>
        </p:spPr>
        <p:txBody>
          <a:bodyPr lIns="45719" rIns="45719"/>
          <a:lstStyle/>
          <a:p>
            <a:endParaRPr/>
          </a:p>
        </p:txBody>
      </p:sp>
      <p:sp>
        <p:nvSpPr>
          <p:cNvPr id="134" name="Rectangle 10"/>
          <p:cNvSpPr/>
          <p:nvPr/>
        </p:nvSpPr>
        <p:spPr>
          <a:xfrm>
            <a:off x="3097745" y="111873"/>
            <a:ext cx="2926081" cy="108001"/>
          </a:xfrm>
          <a:prstGeom prst="rect">
            <a:avLst/>
          </a:prstGeom>
          <a:solidFill>
            <a:schemeClr val="accent2"/>
          </a:solidFill>
          <a:ln w="12700">
            <a:miter lim="400000"/>
          </a:ln>
        </p:spPr>
        <p:txBody>
          <a:bodyPr lIns="45719" rIns="45719"/>
          <a:lstStyle/>
          <a:p>
            <a:endParaRPr/>
          </a:p>
        </p:txBody>
      </p:sp>
      <p:sp>
        <p:nvSpPr>
          <p:cNvPr id="135" name="Straight Connector 13"/>
          <p:cNvSpPr/>
          <p:nvPr/>
        </p:nvSpPr>
        <p:spPr>
          <a:xfrm>
            <a:off x="175259" y="6316934"/>
            <a:ext cx="8831582" cy="1"/>
          </a:xfrm>
          <a:prstGeom prst="line">
            <a:avLst/>
          </a:prstGeom>
          <a:ln w="12700" cap="rnd">
            <a:solidFill>
              <a:srgbClr val="000000"/>
            </a:solidFill>
          </a:ln>
        </p:spPr>
        <p:txBody>
          <a:bodyPr lIns="45719" rIns="45719"/>
          <a:lstStyle/>
          <a:p>
            <a:endParaRPr/>
          </a:p>
        </p:txBody>
      </p:sp>
      <p:sp>
        <p:nvSpPr>
          <p:cNvPr id="136" name="Titeltekst"/>
          <p:cNvSpPr txBox="1">
            <a:spLocks noGrp="1"/>
          </p:cNvSpPr>
          <p:nvPr>
            <p:ph type="title"/>
          </p:nvPr>
        </p:nvSpPr>
        <p:spPr>
          <a:xfrm>
            <a:off x="581191" y="4693389"/>
            <a:ext cx="7989753" cy="566739"/>
          </a:xfrm>
          <a:prstGeom prst="rect">
            <a:avLst/>
          </a:prstGeom>
        </p:spPr>
        <p:txBody>
          <a:bodyPr anchor="b"/>
          <a:lstStyle>
            <a:lvl1pPr>
              <a:defRPr sz="2400">
                <a:solidFill>
                  <a:schemeClr val="accent1"/>
                </a:solidFill>
              </a:defRPr>
            </a:lvl1pPr>
          </a:lstStyle>
          <a:p>
            <a:r>
              <a:t>Titeltekst</a:t>
            </a:r>
          </a:p>
        </p:txBody>
      </p:sp>
      <p:sp>
        <p:nvSpPr>
          <p:cNvPr id="137" name="Picture Placeholder 2"/>
          <p:cNvSpPr>
            <a:spLocks noGrp="1"/>
          </p:cNvSpPr>
          <p:nvPr>
            <p:ph type="pic" idx="13"/>
          </p:nvPr>
        </p:nvSpPr>
        <p:spPr>
          <a:xfrm>
            <a:off x="448092" y="599725"/>
            <a:ext cx="8238707" cy="3557252"/>
          </a:xfrm>
          <a:prstGeom prst="rect">
            <a:avLst/>
          </a:prstGeom>
        </p:spPr>
        <p:txBody>
          <a:bodyPr lIns="91439" rIns="91439">
            <a:noAutofit/>
          </a:bodyPr>
          <a:lstStyle/>
          <a:p>
            <a:endParaRPr/>
          </a:p>
        </p:txBody>
      </p:sp>
      <p:sp>
        <p:nvSpPr>
          <p:cNvPr id="138" name="Hoofdtekst - niveau één…"/>
          <p:cNvSpPr txBox="1">
            <a:spLocks noGrp="1"/>
          </p:cNvSpPr>
          <p:nvPr>
            <p:ph type="body" sz="quarter" idx="1"/>
          </p:nvPr>
        </p:nvSpPr>
        <p:spPr>
          <a:xfrm>
            <a:off x="581191" y="5260125"/>
            <a:ext cx="7989753" cy="598672"/>
          </a:xfrm>
          <a:prstGeom prst="rect">
            <a:avLst/>
          </a:prstGeom>
        </p:spPr>
        <p:txBody>
          <a:bodyPr/>
          <a:lstStyle>
            <a:lvl1pPr marL="0" indent="0">
              <a:buClrTx/>
              <a:buSzTx/>
              <a:buNone/>
              <a:defRPr sz="1200"/>
            </a:lvl1pPr>
            <a:lvl2pPr marL="0" indent="457200">
              <a:buClrTx/>
              <a:buSzTx/>
              <a:buNone/>
              <a:defRPr sz="1200"/>
            </a:lvl2pPr>
            <a:lvl3pPr marL="0" indent="914400">
              <a:buClrTx/>
              <a:buSzTx/>
              <a:buNone/>
              <a:defRPr sz="1200"/>
            </a:lvl3pPr>
            <a:lvl4pPr marL="0" indent="1371600">
              <a:buClrTx/>
              <a:buSzTx/>
              <a:buNone/>
              <a:defRPr sz="1200"/>
            </a:lvl4pPr>
            <a:lvl5pPr marL="0" indent="1828800">
              <a:buClrTx/>
              <a:buSzTx/>
              <a:buNone/>
              <a:defRPr sz="1200"/>
            </a:lvl5pPr>
          </a:lstStyle>
          <a:p>
            <a:r>
              <a:t>Hoofdtekst - niveau één</a:t>
            </a:r>
          </a:p>
          <a:p>
            <a:pPr lvl="1"/>
            <a:r>
              <a:t>Hoofdtekst - niveau twee</a:t>
            </a:r>
          </a:p>
          <a:p>
            <a:pPr lvl="2"/>
            <a:r>
              <a:t>Hoofdtekst - niveau drie</a:t>
            </a:r>
          </a:p>
          <a:p>
            <a:pPr lvl="3"/>
            <a:r>
              <a:t>Hoofdtekst - niveau vier</a:t>
            </a:r>
          </a:p>
          <a:p>
            <a:pPr lvl="4"/>
            <a:r>
              <a:t>Hoofdtekst - niveau vijf</a:t>
            </a:r>
          </a:p>
        </p:txBody>
      </p:sp>
      <p:sp>
        <p:nvSpPr>
          <p:cNvPr id="139" name="Dianummer"/>
          <p:cNvSpPr txBox="1">
            <a:spLocks noGrp="1"/>
          </p:cNvSpPr>
          <p:nvPr>
            <p:ph type="sldNum" sz="quarter" idx="2"/>
          </p:nvPr>
        </p:nvSpPr>
        <p:spPr>
          <a:xfrm>
            <a:off x="7800475" y="5956136"/>
            <a:ext cx="281941" cy="294641"/>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8"/>
          <p:cNvSpPr/>
          <p:nvPr/>
        </p:nvSpPr>
        <p:spPr>
          <a:xfrm>
            <a:off x="143289" y="111873"/>
            <a:ext cx="2926082" cy="108001"/>
          </a:xfrm>
          <a:prstGeom prst="rect">
            <a:avLst/>
          </a:prstGeom>
          <a:solidFill>
            <a:schemeClr val="accent4"/>
          </a:solidFill>
          <a:ln w="12700">
            <a:miter lim="400000"/>
          </a:ln>
        </p:spPr>
        <p:txBody>
          <a:bodyPr lIns="45719" rIns="45719"/>
          <a:lstStyle/>
          <a:p>
            <a:pPr>
              <a:defRPr>
                <a:solidFill>
                  <a:srgbClr val="FFFFFF"/>
                </a:solidFill>
              </a:defRPr>
            </a:pPr>
            <a:endParaRPr/>
          </a:p>
        </p:txBody>
      </p:sp>
      <p:sp>
        <p:nvSpPr>
          <p:cNvPr id="3" name="Rectangle 9"/>
          <p:cNvSpPr/>
          <p:nvPr/>
        </p:nvSpPr>
        <p:spPr>
          <a:xfrm>
            <a:off x="6052201" y="111873"/>
            <a:ext cx="2926081" cy="108001"/>
          </a:xfrm>
          <a:prstGeom prst="rect">
            <a:avLst/>
          </a:prstGeom>
          <a:solidFill>
            <a:schemeClr val="accent1"/>
          </a:solidFill>
          <a:ln w="12700">
            <a:miter lim="400000"/>
          </a:ln>
        </p:spPr>
        <p:txBody>
          <a:bodyPr lIns="45719" rIns="45719"/>
          <a:lstStyle/>
          <a:p>
            <a:endParaRPr/>
          </a:p>
        </p:txBody>
      </p:sp>
      <p:sp>
        <p:nvSpPr>
          <p:cNvPr id="4" name="Rectangle 10"/>
          <p:cNvSpPr/>
          <p:nvPr/>
        </p:nvSpPr>
        <p:spPr>
          <a:xfrm>
            <a:off x="3097745" y="111873"/>
            <a:ext cx="2926081" cy="108001"/>
          </a:xfrm>
          <a:prstGeom prst="rect">
            <a:avLst/>
          </a:prstGeom>
          <a:solidFill>
            <a:schemeClr val="accent2"/>
          </a:solidFill>
          <a:ln w="12700">
            <a:miter lim="400000"/>
          </a:ln>
        </p:spPr>
        <p:txBody>
          <a:bodyPr lIns="45719" rIns="45719"/>
          <a:lstStyle/>
          <a:p>
            <a:endParaRPr/>
          </a:p>
        </p:txBody>
      </p:sp>
      <p:sp>
        <p:nvSpPr>
          <p:cNvPr id="5" name="Straight Connector 13"/>
          <p:cNvSpPr/>
          <p:nvPr/>
        </p:nvSpPr>
        <p:spPr>
          <a:xfrm>
            <a:off x="175259" y="6316934"/>
            <a:ext cx="8831582" cy="1"/>
          </a:xfrm>
          <a:prstGeom prst="line">
            <a:avLst/>
          </a:prstGeom>
          <a:ln w="12700" cap="rnd">
            <a:solidFill>
              <a:srgbClr val="000000"/>
            </a:solidFill>
          </a:ln>
        </p:spPr>
        <p:txBody>
          <a:bodyPr lIns="45719" rIns="45719"/>
          <a:lstStyle/>
          <a:p>
            <a:endParaRPr/>
          </a:p>
        </p:txBody>
      </p:sp>
      <p:sp>
        <p:nvSpPr>
          <p:cNvPr id="6" name="Dianummer"/>
          <p:cNvSpPr txBox="1">
            <a:spLocks noGrp="1"/>
          </p:cNvSpPr>
          <p:nvPr>
            <p:ph type="sldNum" sz="quarter" idx="2"/>
          </p:nvPr>
        </p:nvSpPr>
        <p:spPr>
          <a:xfrm>
            <a:off x="8236371" y="6280641"/>
            <a:ext cx="281941" cy="294641"/>
          </a:xfrm>
          <a:prstGeom prst="rect">
            <a:avLst/>
          </a:prstGeom>
          <a:ln w="12700">
            <a:miter lim="400000"/>
          </a:ln>
        </p:spPr>
        <p:txBody>
          <a:bodyPr wrap="none" lIns="45719" rIns="45719">
            <a:spAutoFit/>
          </a:bodyPr>
          <a:lstStyle>
            <a:lvl1pPr>
              <a:defRPr sz="1400"/>
            </a:lvl1pPr>
          </a:lstStyle>
          <a:p>
            <a:fld id="{86CB4B4D-7CA3-9044-876B-883B54F8677D}" type="slidenum">
              <a:t>‹#›</a:t>
            </a:fld>
            <a:endParaRPr/>
          </a:p>
        </p:txBody>
      </p:sp>
      <p:sp>
        <p:nvSpPr>
          <p:cNvPr id="7" name="Straight Connector 8"/>
          <p:cNvSpPr/>
          <p:nvPr/>
        </p:nvSpPr>
        <p:spPr>
          <a:xfrm>
            <a:off x="175259" y="6316934"/>
            <a:ext cx="8831582" cy="1"/>
          </a:xfrm>
          <a:prstGeom prst="line">
            <a:avLst/>
          </a:prstGeom>
          <a:ln w="12700" cap="rnd">
            <a:solidFill>
              <a:srgbClr val="000000"/>
            </a:solidFill>
          </a:ln>
        </p:spPr>
        <p:txBody>
          <a:bodyPr lIns="45719" rIns="45719"/>
          <a:lstStyle/>
          <a:p>
            <a:endParaRPr/>
          </a:p>
        </p:txBody>
      </p:sp>
      <p:sp>
        <p:nvSpPr>
          <p:cNvPr id="8" name="Rectangle 12"/>
          <p:cNvSpPr/>
          <p:nvPr/>
        </p:nvSpPr>
        <p:spPr>
          <a:xfrm>
            <a:off x="142200" y="249101"/>
            <a:ext cx="8831579" cy="840455"/>
          </a:xfrm>
          <a:prstGeom prst="rect">
            <a:avLst/>
          </a:prstGeom>
          <a:solidFill>
            <a:schemeClr val="accent1"/>
          </a:solidFill>
          <a:ln w="12700">
            <a:miter lim="400000"/>
          </a:ln>
        </p:spPr>
        <p:txBody>
          <a:bodyPr lIns="45719" rIns="45719"/>
          <a:lstStyle/>
          <a:p>
            <a:pPr>
              <a:defRPr>
                <a:solidFill>
                  <a:srgbClr val="FFFFFF"/>
                </a:solidFill>
              </a:defRPr>
            </a:pPr>
            <a:endParaRPr/>
          </a:p>
        </p:txBody>
      </p:sp>
      <p:sp>
        <p:nvSpPr>
          <p:cNvPr id="9" name="Titeltekst"/>
          <p:cNvSpPr txBox="1">
            <a:spLocks noGrp="1"/>
          </p:cNvSpPr>
          <p:nvPr>
            <p:ph type="title"/>
          </p:nvPr>
        </p:nvSpPr>
        <p:spPr>
          <a:xfrm>
            <a:off x="175260" y="292974"/>
            <a:ext cx="8746864" cy="7527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Titeltekst</a:t>
            </a:r>
          </a:p>
        </p:txBody>
      </p:sp>
      <p:sp>
        <p:nvSpPr>
          <p:cNvPr id="10" name="Hoofdtekst - niveau één…"/>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Hoofdtekst - niveau één</a:t>
            </a:r>
          </a:p>
          <a:p>
            <a:pPr lvl="1"/>
            <a:r>
              <a:t>Hoofdtekst - niveau twee</a:t>
            </a:r>
          </a:p>
          <a:p>
            <a:pPr lvl="2"/>
            <a:r>
              <a:t>Hoofdtekst - niveau drie</a:t>
            </a:r>
          </a:p>
          <a:p>
            <a:pPr lvl="3"/>
            <a:r>
              <a:t>Hoofdtekst - niveau vier</a:t>
            </a:r>
          </a:p>
          <a:p>
            <a:pPr lvl="4"/>
            <a:r>
              <a:t>Hoofdtekst - niveau vijf</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000000"/>
          </a:solidFill>
          <a:uFillTx/>
          <a:latin typeface="Gill Sans MT"/>
          <a:ea typeface="Gill Sans MT"/>
          <a:cs typeface="Gill Sans MT"/>
          <a:sym typeface="Gill Sans MT"/>
        </a:defRPr>
      </a:lvl1pPr>
      <a:lvl2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000000"/>
          </a:solidFill>
          <a:uFillTx/>
          <a:latin typeface="Gill Sans MT"/>
          <a:ea typeface="Gill Sans MT"/>
          <a:cs typeface="Gill Sans MT"/>
          <a:sym typeface="Gill Sans MT"/>
        </a:defRPr>
      </a:lvl2pPr>
      <a:lvl3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000000"/>
          </a:solidFill>
          <a:uFillTx/>
          <a:latin typeface="Gill Sans MT"/>
          <a:ea typeface="Gill Sans MT"/>
          <a:cs typeface="Gill Sans MT"/>
          <a:sym typeface="Gill Sans MT"/>
        </a:defRPr>
      </a:lvl3pPr>
      <a:lvl4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000000"/>
          </a:solidFill>
          <a:uFillTx/>
          <a:latin typeface="Gill Sans MT"/>
          <a:ea typeface="Gill Sans MT"/>
          <a:cs typeface="Gill Sans MT"/>
          <a:sym typeface="Gill Sans MT"/>
        </a:defRPr>
      </a:lvl4pPr>
      <a:lvl5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000000"/>
          </a:solidFill>
          <a:uFillTx/>
          <a:latin typeface="Gill Sans MT"/>
          <a:ea typeface="Gill Sans MT"/>
          <a:cs typeface="Gill Sans MT"/>
          <a:sym typeface="Gill Sans MT"/>
        </a:defRPr>
      </a:lvl5pPr>
      <a:lvl6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000000"/>
          </a:solidFill>
          <a:uFillTx/>
          <a:latin typeface="Gill Sans MT"/>
          <a:ea typeface="Gill Sans MT"/>
          <a:cs typeface="Gill Sans MT"/>
          <a:sym typeface="Gill Sans MT"/>
        </a:defRPr>
      </a:lvl6pPr>
      <a:lvl7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000000"/>
          </a:solidFill>
          <a:uFillTx/>
          <a:latin typeface="Gill Sans MT"/>
          <a:ea typeface="Gill Sans MT"/>
          <a:cs typeface="Gill Sans MT"/>
          <a:sym typeface="Gill Sans MT"/>
        </a:defRPr>
      </a:lvl7pPr>
      <a:lvl8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000000"/>
          </a:solidFill>
          <a:uFillTx/>
          <a:latin typeface="Gill Sans MT"/>
          <a:ea typeface="Gill Sans MT"/>
          <a:cs typeface="Gill Sans MT"/>
          <a:sym typeface="Gill Sans MT"/>
        </a:defRPr>
      </a:lvl8pPr>
      <a:lvl9pPr marL="0" marR="0" indent="0" algn="l" defTabSz="457200" rtl="0" latinLnBrk="0">
        <a:lnSpc>
          <a:spcPct val="100000"/>
        </a:lnSpc>
        <a:spcBef>
          <a:spcPts val="0"/>
        </a:spcBef>
        <a:spcAft>
          <a:spcPts val="0"/>
        </a:spcAft>
        <a:buClrTx/>
        <a:buSzTx/>
        <a:buFontTx/>
        <a:buNone/>
        <a:tabLst/>
        <a:defRPr sz="2800" b="0" i="0" u="none" strike="noStrike" cap="all" spc="0" baseline="0">
          <a:solidFill>
            <a:srgbClr val="000000"/>
          </a:solidFill>
          <a:uFillTx/>
          <a:latin typeface="Gill Sans MT"/>
          <a:ea typeface="Gill Sans MT"/>
          <a:cs typeface="Gill Sans MT"/>
          <a:sym typeface="Gill Sans MT"/>
        </a:defRPr>
      </a:lvl9pPr>
    </p:titleStyle>
    <p:bodyStyle>
      <a:lvl1pPr marL="305999" marR="0" indent="-305999" algn="l" defTabSz="457200" rtl="0" latinLnBrk="0">
        <a:lnSpc>
          <a:spcPct val="100000"/>
        </a:lnSpc>
        <a:spcBef>
          <a:spcPts val="600"/>
        </a:spcBef>
        <a:spcAft>
          <a:spcPts val="0"/>
        </a:spcAft>
        <a:buClr>
          <a:schemeClr val="accent2"/>
        </a:buClr>
        <a:buSzPct val="92000"/>
        <a:buFontTx/>
        <a:buChar char="⬛"/>
        <a:tabLst/>
        <a:defRPr sz="1800" b="0" i="0" u="none" strike="noStrike" cap="none" spc="0" baseline="0">
          <a:solidFill>
            <a:srgbClr val="000000"/>
          </a:solidFill>
          <a:uFillTx/>
          <a:latin typeface="Gill Sans MT"/>
          <a:ea typeface="Gill Sans MT"/>
          <a:cs typeface="Gill Sans MT"/>
          <a:sym typeface="Gill Sans MT"/>
        </a:defRPr>
      </a:lvl1pPr>
      <a:lvl2pPr marL="668250" marR="0" indent="-344249" algn="l" defTabSz="457200" rtl="0" latinLnBrk="0">
        <a:lnSpc>
          <a:spcPct val="100000"/>
        </a:lnSpc>
        <a:spcBef>
          <a:spcPts val="600"/>
        </a:spcBef>
        <a:spcAft>
          <a:spcPts val="0"/>
        </a:spcAft>
        <a:buClr>
          <a:schemeClr val="accent2"/>
        </a:buClr>
        <a:buSzPct val="92000"/>
        <a:buFontTx/>
        <a:buChar char="⬛"/>
        <a:tabLst/>
        <a:defRPr sz="1800" b="0" i="0" u="none" strike="noStrike" cap="none" spc="0" baseline="0">
          <a:solidFill>
            <a:srgbClr val="000000"/>
          </a:solidFill>
          <a:uFillTx/>
          <a:latin typeface="Gill Sans MT"/>
          <a:ea typeface="Gill Sans MT"/>
          <a:cs typeface="Gill Sans MT"/>
          <a:sym typeface="Gill Sans MT"/>
        </a:defRPr>
      </a:lvl2pPr>
      <a:lvl3pPr marL="977142" marR="0" indent="-347142" algn="l" defTabSz="457200" rtl="0" latinLnBrk="0">
        <a:lnSpc>
          <a:spcPct val="100000"/>
        </a:lnSpc>
        <a:spcBef>
          <a:spcPts val="600"/>
        </a:spcBef>
        <a:spcAft>
          <a:spcPts val="0"/>
        </a:spcAft>
        <a:buClr>
          <a:schemeClr val="accent2"/>
        </a:buClr>
        <a:buSzPct val="92000"/>
        <a:buFontTx/>
        <a:buChar char="⬛"/>
        <a:tabLst/>
        <a:defRPr sz="1800" b="0" i="0" u="none" strike="noStrike" cap="none" spc="0" baseline="0">
          <a:solidFill>
            <a:srgbClr val="000000"/>
          </a:solidFill>
          <a:uFillTx/>
          <a:latin typeface="Gill Sans MT"/>
          <a:ea typeface="Gill Sans MT"/>
          <a:cs typeface="Gill Sans MT"/>
          <a:sym typeface="Gill Sans MT"/>
        </a:defRPr>
      </a:lvl3pPr>
      <a:lvl4pPr marL="1358999" marR="0" indent="-351000" algn="l" defTabSz="457200" rtl="0" latinLnBrk="0">
        <a:lnSpc>
          <a:spcPct val="100000"/>
        </a:lnSpc>
        <a:spcBef>
          <a:spcPts val="600"/>
        </a:spcBef>
        <a:spcAft>
          <a:spcPts val="0"/>
        </a:spcAft>
        <a:buClr>
          <a:schemeClr val="accent2"/>
        </a:buClr>
        <a:buSzPct val="92000"/>
        <a:buFontTx/>
        <a:buChar char="⬛"/>
        <a:tabLst/>
        <a:defRPr sz="1800" b="0" i="0" u="none" strike="noStrike" cap="none" spc="0" baseline="0">
          <a:solidFill>
            <a:srgbClr val="000000"/>
          </a:solidFill>
          <a:uFillTx/>
          <a:latin typeface="Gill Sans MT"/>
          <a:ea typeface="Gill Sans MT"/>
          <a:cs typeface="Gill Sans MT"/>
          <a:sym typeface="Gill Sans MT"/>
        </a:defRPr>
      </a:lvl4pPr>
      <a:lvl5pPr marL="1718999" marR="0" indent="-350999" algn="l" defTabSz="457200" rtl="0" latinLnBrk="0">
        <a:lnSpc>
          <a:spcPct val="100000"/>
        </a:lnSpc>
        <a:spcBef>
          <a:spcPts val="600"/>
        </a:spcBef>
        <a:spcAft>
          <a:spcPts val="0"/>
        </a:spcAft>
        <a:buClr>
          <a:schemeClr val="accent2"/>
        </a:buClr>
        <a:buSzPct val="92000"/>
        <a:buFontTx/>
        <a:buChar char="⬛"/>
        <a:tabLst/>
        <a:defRPr sz="1800" b="0" i="0" u="none" strike="noStrike" cap="none" spc="0" baseline="0">
          <a:solidFill>
            <a:srgbClr val="000000"/>
          </a:solidFill>
          <a:uFillTx/>
          <a:latin typeface="Gill Sans MT"/>
          <a:ea typeface="Gill Sans MT"/>
          <a:cs typeface="Gill Sans MT"/>
          <a:sym typeface="Gill Sans MT"/>
        </a:defRPr>
      </a:lvl5pPr>
      <a:lvl6pPr marL="2014299" marR="0" indent="-342900" algn="l" defTabSz="457200" rtl="0" latinLnBrk="0">
        <a:lnSpc>
          <a:spcPct val="100000"/>
        </a:lnSpc>
        <a:spcBef>
          <a:spcPts val="600"/>
        </a:spcBef>
        <a:spcAft>
          <a:spcPts val="0"/>
        </a:spcAft>
        <a:buClr>
          <a:schemeClr val="accent2"/>
        </a:buClr>
        <a:buSzPct val="92000"/>
        <a:buFontTx/>
        <a:buChar char="⬛"/>
        <a:tabLst/>
        <a:defRPr sz="1800" b="0" i="0" u="none" strike="noStrike" cap="none" spc="0" baseline="0">
          <a:solidFill>
            <a:srgbClr val="000000"/>
          </a:solidFill>
          <a:uFillTx/>
          <a:latin typeface="Gill Sans MT"/>
          <a:ea typeface="Gill Sans MT"/>
          <a:cs typeface="Gill Sans MT"/>
          <a:sym typeface="Gill Sans MT"/>
        </a:defRPr>
      </a:lvl6pPr>
      <a:lvl7pPr marL="2314300" marR="0" indent="-342900" algn="l" defTabSz="457200" rtl="0" latinLnBrk="0">
        <a:lnSpc>
          <a:spcPct val="100000"/>
        </a:lnSpc>
        <a:spcBef>
          <a:spcPts val="600"/>
        </a:spcBef>
        <a:spcAft>
          <a:spcPts val="0"/>
        </a:spcAft>
        <a:buClr>
          <a:schemeClr val="accent2"/>
        </a:buClr>
        <a:buSzPct val="92000"/>
        <a:buFontTx/>
        <a:buChar char="⬛"/>
        <a:tabLst/>
        <a:defRPr sz="1800" b="0" i="0" u="none" strike="noStrike" cap="none" spc="0" baseline="0">
          <a:solidFill>
            <a:srgbClr val="000000"/>
          </a:solidFill>
          <a:uFillTx/>
          <a:latin typeface="Gill Sans MT"/>
          <a:ea typeface="Gill Sans MT"/>
          <a:cs typeface="Gill Sans MT"/>
          <a:sym typeface="Gill Sans MT"/>
        </a:defRPr>
      </a:lvl7pPr>
      <a:lvl8pPr marL="2614299" marR="0" indent="-342900" algn="l" defTabSz="457200" rtl="0" latinLnBrk="0">
        <a:lnSpc>
          <a:spcPct val="100000"/>
        </a:lnSpc>
        <a:spcBef>
          <a:spcPts val="600"/>
        </a:spcBef>
        <a:spcAft>
          <a:spcPts val="0"/>
        </a:spcAft>
        <a:buClr>
          <a:schemeClr val="accent2"/>
        </a:buClr>
        <a:buSzPct val="92000"/>
        <a:buFontTx/>
        <a:buChar char="⬛"/>
        <a:tabLst/>
        <a:defRPr sz="1800" b="0" i="0" u="none" strike="noStrike" cap="none" spc="0" baseline="0">
          <a:solidFill>
            <a:srgbClr val="000000"/>
          </a:solidFill>
          <a:uFillTx/>
          <a:latin typeface="Gill Sans MT"/>
          <a:ea typeface="Gill Sans MT"/>
          <a:cs typeface="Gill Sans MT"/>
          <a:sym typeface="Gill Sans MT"/>
        </a:defRPr>
      </a:lvl8pPr>
      <a:lvl9pPr marL="2914300" marR="0" indent="-342900" algn="l" defTabSz="457200" rtl="0" latinLnBrk="0">
        <a:lnSpc>
          <a:spcPct val="100000"/>
        </a:lnSpc>
        <a:spcBef>
          <a:spcPts val="600"/>
        </a:spcBef>
        <a:spcAft>
          <a:spcPts val="0"/>
        </a:spcAft>
        <a:buClr>
          <a:schemeClr val="accent2"/>
        </a:buClr>
        <a:buSzPct val="92000"/>
        <a:buFontTx/>
        <a:buChar char="◼"/>
        <a:tabLst/>
        <a:defRPr sz="1800" b="0" i="0" u="none" strike="noStrike" cap="none" spc="0" baseline="0">
          <a:solidFill>
            <a:srgbClr val="000000"/>
          </a:solidFill>
          <a:uFillTx/>
          <a:latin typeface="Gill Sans MT"/>
          <a:ea typeface="Gill Sans MT"/>
          <a:cs typeface="Gill Sans MT"/>
          <a:sym typeface="Gill Sans MT"/>
        </a:defRPr>
      </a:lvl9pPr>
    </p:bodyStyle>
    <p:otherStyle>
      <a:lvl1pPr marL="0" marR="0" indent="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ill Sans MT"/>
        </a:defRPr>
      </a:lvl1pPr>
      <a:lvl2pPr marL="0" marR="0" indent="45720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ill Sans MT"/>
        </a:defRPr>
      </a:lvl2pPr>
      <a:lvl3pPr marL="0" marR="0" indent="91440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ill Sans MT"/>
        </a:defRPr>
      </a:lvl3pPr>
      <a:lvl4pPr marL="0" marR="0" indent="137160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ill Sans MT"/>
        </a:defRPr>
      </a:lvl4pPr>
      <a:lvl5pPr marL="0" marR="0" indent="182880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ill Sans MT"/>
        </a:defRPr>
      </a:lvl5pPr>
      <a:lvl6pPr marL="0" marR="0" indent="228600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ill Sans MT"/>
        </a:defRPr>
      </a:lvl6pPr>
      <a:lvl7pPr marL="0" marR="0" indent="274320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ill Sans MT"/>
        </a:defRPr>
      </a:lvl7pPr>
      <a:lvl8pPr marL="0" marR="0" indent="320040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ill Sans MT"/>
        </a:defRPr>
      </a:lvl8pPr>
      <a:lvl9pPr marL="0" marR="0" indent="3657600" algn="l" defTabSz="9144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ill Sans M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lego.com/en-us/service/replacementparts" TargetMode="External"/><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hyperlink" Target="https://le-www-live-s.legocdn.com/sc/media/files/support/spike-prime/le_spike_prime_expansion_set_element_overview_classroom_poster_18x24inch-1ffffebb088c5875820d767462b0a1d3.pdf" TargetMode="External"/><Relationship Id="rId4" Type="http://schemas.openxmlformats.org/officeDocument/2006/relationships/hyperlink" Target="https://le-www-live-s.legocdn.com/sc/media/files/support/spike-prime/le_spike_prime_set_element_overview_classroom_poster_18x24inch-a7ecd36fbf6d15fd4c7617f4cb882531.pdf"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IBouwgabbers.nl" TargetMode="External"/><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hyperlink" Target="http://creativecommons.org/licenses/by-nc-sa/4.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itle 1"/>
          <p:cNvSpPr txBox="1">
            <a:spLocks noGrp="1"/>
          </p:cNvSpPr>
          <p:nvPr>
            <p:ph type="ctrTitle"/>
          </p:nvPr>
        </p:nvSpPr>
        <p:spPr>
          <a:prstGeom prst="rect">
            <a:avLst/>
          </a:prstGeom>
        </p:spPr>
        <p:txBody>
          <a:bodyPr/>
          <a:lstStyle/>
          <a:p>
            <a:r>
              <a:t>EENVOUDIGEr BOUWEN MET Spike prime</a:t>
            </a:r>
          </a:p>
        </p:txBody>
      </p:sp>
      <p:sp>
        <p:nvSpPr>
          <p:cNvPr id="149" name="Subtitle 2"/>
          <p:cNvSpPr txBox="1">
            <a:spLocks noGrp="1"/>
          </p:cNvSpPr>
          <p:nvPr>
            <p:ph type="subTitle" sz="quarter" idx="1"/>
          </p:nvPr>
        </p:nvSpPr>
        <p:spPr>
          <a:xfrm>
            <a:off x="316711" y="3800535"/>
            <a:ext cx="5741896" cy="590322"/>
          </a:xfrm>
          <a:prstGeom prst="rect">
            <a:avLst/>
          </a:prstGeom>
        </p:spPr>
        <p:txBody>
          <a:bodyPr/>
          <a:lstStyle/>
          <a:p>
            <a:pPr defTabSz="411479">
              <a:spcBef>
                <a:spcPts val="500"/>
              </a:spcBef>
              <a:defRPr sz="1440"/>
            </a:pPr>
            <a:r>
              <a:rPr dirty="0"/>
              <a:t>Door SANJAY &amp; ARVIND SESHA</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219" name="Title 1"/>
          <p:cNvSpPr txBox="1">
            <a:spLocks noGrp="1"/>
          </p:cNvSpPr>
          <p:nvPr>
            <p:ph type="title"/>
          </p:nvPr>
        </p:nvSpPr>
        <p:spPr>
          <a:xfrm>
            <a:off x="175260" y="292974"/>
            <a:ext cx="8746864" cy="752707"/>
          </a:xfrm>
          <a:prstGeom prst="rect">
            <a:avLst/>
          </a:prstGeom>
        </p:spPr>
        <p:txBody>
          <a:bodyPr/>
          <a:lstStyle/>
          <a:p>
            <a:r>
              <a:t>WHERE CAN I BUY these PARTs?</a:t>
            </a:r>
          </a:p>
        </p:txBody>
      </p:sp>
      <p:sp>
        <p:nvSpPr>
          <p:cNvPr id="220" name="Content Placeholder 2"/>
          <p:cNvSpPr txBox="1">
            <a:spLocks noGrp="1"/>
          </p:cNvSpPr>
          <p:nvPr>
            <p:ph type="body" idx="1"/>
          </p:nvPr>
        </p:nvSpPr>
        <p:spPr>
          <a:xfrm>
            <a:off x="155087" y="1140005"/>
            <a:ext cx="8831582" cy="5082603"/>
          </a:xfrm>
          <a:prstGeom prst="rect">
            <a:avLst/>
          </a:prstGeom>
        </p:spPr>
        <p:txBody>
          <a:bodyPr/>
          <a:lstStyle/>
          <a:p>
            <a:pPr marL="431800" indent="-431800">
              <a:buClrTx/>
              <a:buSzPct val="97000"/>
              <a:buBlip>
                <a:blip r:embed="rId2"/>
              </a:buBlip>
            </a:pPr>
            <a:r>
              <a:t>Vervangende LEGO onderdelen: </a:t>
            </a:r>
            <a:r>
              <a:rPr u="sng">
                <a:solidFill>
                  <a:schemeClr val="accent2"/>
                </a:solidFill>
                <a:uFill>
                  <a:solidFill>
                    <a:schemeClr val="accent2"/>
                  </a:solidFill>
                </a:uFill>
                <a:hlinkClick r:id="rId3"/>
              </a:rPr>
              <a:t>https://www.lego.com/en-us/service/replacementparts</a:t>
            </a:r>
          </a:p>
          <a:p>
            <a:pPr marL="431800" indent="-431800">
              <a:buClrTx/>
              <a:buSzPct val="97000"/>
              <a:buBlip>
                <a:blip r:embed="rId2"/>
              </a:buBlip>
            </a:pPr>
            <a:r>
              <a:t>SPIKE Prime set – 45678</a:t>
            </a:r>
          </a:p>
          <a:p>
            <a:pPr marL="0" lvl="2" indent="0">
              <a:buClrTx/>
              <a:buSzTx/>
              <a:buNone/>
            </a:pPr>
            <a:r>
              <a:t>Overzicht van inhoud: </a:t>
            </a:r>
            <a:r>
              <a:rPr u="sng">
                <a:solidFill>
                  <a:schemeClr val="accent2"/>
                </a:solidFill>
                <a:uFill>
                  <a:solidFill>
                    <a:schemeClr val="accent2"/>
                  </a:solidFill>
                </a:uFill>
                <a:hlinkClick r:id="rId4"/>
              </a:rPr>
              <a:t>https://le-www-live-s.legocdn.com/sc/media/files/support/spike-prime/le_spike_prime_set_element_overview_classroom_poster_18x24inch-a7ecd36fbf6d15fd4c7617f4cb882531.pdf</a:t>
            </a:r>
            <a:endParaRPr sz="1600"/>
          </a:p>
          <a:p>
            <a:pPr marL="431800" indent="-431800">
              <a:buClrTx/>
              <a:buSzPct val="97000"/>
              <a:buBlip>
                <a:blip r:embed="rId2"/>
              </a:buBlip>
            </a:pPr>
            <a:r>
              <a:t>SPIKE Prime uitbreidingsset – 45680</a:t>
            </a:r>
          </a:p>
          <a:p>
            <a:pPr marL="0" lvl="1" indent="0">
              <a:buClrTx/>
              <a:buSzTx/>
              <a:buNone/>
              <a:defRPr sz="1600"/>
            </a:pPr>
            <a:r>
              <a:t>Overzicht van inhoud: </a:t>
            </a:r>
            <a:r>
              <a:rPr u="sng">
                <a:solidFill>
                  <a:schemeClr val="accent2"/>
                </a:solidFill>
                <a:uFill>
                  <a:solidFill>
                    <a:schemeClr val="accent2"/>
                  </a:solidFill>
                </a:uFill>
                <a:hlinkClick r:id="rId5"/>
              </a:rPr>
              <a:t>https://le-www-live-s.legocdn.com/sc/media/files/support/spike-prime/le_spike_prime_expansion_set_element_overview_classroom_poster_18x24inch-1ffffebb088c5875820d767462b0a1d3.pdf</a:t>
            </a:r>
          </a:p>
        </p:txBody>
      </p:sp>
      <p:sp>
        <p:nvSpPr>
          <p:cNvPr id="221" name="Slide Number Placeholder 4"/>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224" name="Title 1"/>
          <p:cNvSpPr txBox="1">
            <a:spLocks noGrp="1"/>
          </p:cNvSpPr>
          <p:nvPr>
            <p:ph type="title"/>
          </p:nvPr>
        </p:nvSpPr>
        <p:spPr>
          <a:xfrm>
            <a:off x="175260" y="292974"/>
            <a:ext cx="8746864" cy="752707"/>
          </a:xfrm>
          <a:prstGeom prst="rect">
            <a:avLst/>
          </a:prstGeom>
        </p:spPr>
        <p:txBody>
          <a:bodyPr/>
          <a:lstStyle/>
          <a:p>
            <a:r>
              <a:t>CREDITS</a:t>
            </a:r>
          </a:p>
        </p:txBody>
      </p:sp>
      <p:sp>
        <p:nvSpPr>
          <p:cNvPr id="225" name="Content Placeholder 2"/>
          <p:cNvSpPr txBox="1">
            <a:spLocks noGrp="1"/>
          </p:cNvSpPr>
          <p:nvPr>
            <p:ph type="body" sz="quarter" idx="1"/>
          </p:nvPr>
        </p:nvSpPr>
        <p:spPr>
          <a:xfrm>
            <a:off x="457199" y="1317983"/>
            <a:ext cx="8245476" cy="1145346"/>
          </a:xfrm>
          <a:prstGeom prst="rect">
            <a:avLst/>
          </a:prstGeom>
        </p:spPr>
        <p:txBody>
          <a:bodyPr/>
          <a:lstStyle/>
          <a:p>
            <a:pPr marL="431800" indent="-431800">
              <a:buClrTx/>
              <a:buSzPct val="97000"/>
              <a:buBlip>
                <a:blip r:embed="rId2"/>
              </a:buBlip>
              <a:defRPr sz="1600"/>
            </a:pPr>
            <a:r>
              <a:t>Deze les is gecreëerd door Sanjay Seshan en Arvind Seshan voor SPIKE Prime Lessons</a:t>
            </a:r>
          </a:p>
          <a:p>
            <a:pPr marL="431800" indent="-431800">
              <a:buClrTx/>
              <a:buSzPct val="97000"/>
              <a:buBlip>
                <a:blip r:embed="rId2"/>
              </a:buBlip>
              <a:defRPr sz="1600"/>
            </a:pPr>
            <a:r>
              <a:t>Deze lessen zijn door Roel van der Linden (</a:t>
            </a:r>
            <a:r>
              <a:rPr u="sng">
                <a:solidFill>
                  <a:schemeClr val="accent2"/>
                </a:solidFill>
                <a:uFill>
                  <a:solidFill>
                    <a:schemeClr val="accent2"/>
                  </a:solidFill>
                </a:uFill>
                <a:hlinkClick r:id="rId3"/>
              </a:rPr>
              <a:t>Bouwgabbers.nl</a:t>
            </a:r>
            <a:r>
              <a:t>) vertaald in het Nederlands </a:t>
            </a:r>
          </a:p>
          <a:p>
            <a:pPr marL="431800" indent="-431800">
              <a:buClrTx/>
              <a:buSzPct val="97000"/>
              <a:buBlip>
                <a:blip r:embed="rId2"/>
              </a:buBlip>
              <a:defRPr sz="1600"/>
            </a:pPr>
            <a:r>
              <a:t>Meer lessen zijn beschikbaar op: </a:t>
            </a:r>
            <a:r>
              <a:rPr u="sng">
                <a:solidFill>
                  <a:schemeClr val="accent2"/>
                </a:solidFill>
                <a:uFill>
                  <a:solidFill>
                    <a:schemeClr val="accent2"/>
                  </a:solidFill>
                </a:uFill>
                <a:hlinkClick r:id="" action="ppaction://hlinkshowjump?jump=nextslide"/>
              </a:rPr>
              <a:t>www.primelessons.org</a:t>
            </a:r>
          </a:p>
        </p:txBody>
      </p:sp>
      <p:sp>
        <p:nvSpPr>
          <p:cNvPr id="226" name="Rectangle 4"/>
          <p:cNvSpPr/>
          <p:nvPr/>
        </p:nvSpPr>
        <p:spPr>
          <a:xfrm>
            <a:off x="575028" y="5782901"/>
            <a:ext cx="7734053" cy="529134"/>
          </a:xfrm>
          <a:prstGeom prst="rect">
            <a:avLst/>
          </a:prstGeom>
          <a:solidFill>
            <a:srgbClr val="F5F5F5"/>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p>
            <a:pPr algn="ctr">
              <a:defRPr sz="1200">
                <a:solidFill>
                  <a:srgbClr val="4374B7"/>
                </a:solidFill>
                <a:latin typeface="Helvetica Neue"/>
                <a:ea typeface="Helvetica Neue"/>
                <a:cs typeface="Helvetica Neue"/>
                <a:sym typeface="Helvetica Neue"/>
              </a:defRPr>
            </a:pPr>
            <a:r>
              <a:t>                         </a:t>
            </a:r>
            <a:br/>
            <a:r>
              <a:rPr>
                <a:solidFill>
                  <a:srgbClr val="000000"/>
                </a:solidFill>
              </a:rPr>
              <a:t>This work is licensed under a </a:t>
            </a:r>
            <a:r>
              <a:rPr u="sng">
                <a:solidFill>
                  <a:schemeClr val="accent2"/>
                </a:solidFill>
                <a:uFill>
                  <a:solidFill>
                    <a:schemeClr val="accent2"/>
                  </a:solidFill>
                </a:uFill>
                <a:hlinkClick r:id="rId4"/>
              </a:rPr>
              <a:t>Creative Commons Attribution-NonCommercial-ShareAlike 4.0 International License</a:t>
            </a:r>
            <a:r>
              <a:rPr>
                <a:solidFill>
                  <a:srgbClr val="000000"/>
                </a:solidFill>
              </a:rPr>
              <a:t>.</a:t>
            </a:r>
            <a:r>
              <a:rPr sz="1000">
                <a:solidFill>
                  <a:srgbClr val="000000"/>
                </a:solidFill>
                <a:latin typeface="Arial"/>
                <a:ea typeface="Arial"/>
                <a:cs typeface="Arial"/>
                <a:sym typeface="Arial"/>
              </a:rPr>
              <a:t> </a:t>
            </a:r>
          </a:p>
        </p:txBody>
      </p:sp>
      <p:pic>
        <p:nvPicPr>
          <p:cNvPr id="227" name="Picture 5" descr="Picture 5">
            <a:hlinkClick r:id="rId4"/>
          </p:cNvPr>
          <p:cNvPicPr>
            <a:picLocks noChangeAspect="1"/>
          </p:cNvPicPr>
          <p:nvPr/>
        </p:nvPicPr>
        <p:blipFill>
          <a:blip r:embed="rId5"/>
          <a:stretch>
            <a:fillRect/>
          </a:stretch>
        </p:blipFill>
        <p:spPr>
          <a:xfrm>
            <a:off x="3702510" y="5253616"/>
            <a:ext cx="1479092" cy="521046"/>
          </a:xfrm>
          <a:prstGeom prst="rect">
            <a:avLst/>
          </a:prstGeom>
          <a:ln w="12700">
            <a:miter lim="400000"/>
          </a:ln>
        </p:spPr>
      </p:pic>
      <p:sp>
        <p:nvSpPr>
          <p:cNvPr id="228" name="Slide Number Placeholder 6"/>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152" name="Title 1"/>
          <p:cNvSpPr txBox="1">
            <a:spLocks noGrp="1"/>
          </p:cNvSpPr>
          <p:nvPr>
            <p:ph type="title"/>
          </p:nvPr>
        </p:nvSpPr>
        <p:spPr>
          <a:xfrm>
            <a:off x="175260" y="292974"/>
            <a:ext cx="8746864" cy="752707"/>
          </a:xfrm>
          <a:prstGeom prst="rect">
            <a:avLst/>
          </a:prstGeom>
        </p:spPr>
        <p:txBody>
          <a:bodyPr/>
          <a:lstStyle/>
          <a:p>
            <a:r>
              <a:t>Vierkante vorm</a:t>
            </a:r>
          </a:p>
        </p:txBody>
      </p:sp>
      <p:sp>
        <p:nvSpPr>
          <p:cNvPr id="153" name="Content Placeholder 2"/>
          <p:cNvSpPr txBox="1">
            <a:spLocks noGrp="1"/>
          </p:cNvSpPr>
          <p:nvPr>
            <p:ph type="body" idx="1"/>
          </p:nvPr>
        </p:nvSpPr>
        <p:spPr>
          <a:xfrm>
            <a:off x="155088" y="1140005"/>
            <a:ext cx="8851752" cy="5082603"/>
          </a:xfrm>
          <a:prstGeom prst="rect">
            <a:avLst/>
          </a:prstGeom>
        </p:spPr>
        <p:txBody>
          <a:bodyPr/>
          <a:lstStyle/>
          <a:p>
            <a:endParaRPr/>
          </a:p>
          <a:p>
            <a:pPr marL="431800" indent="-431800">
              <a:buClrTx/>
              <a:buSzPct val="97000"/>
              <a:buBlip>
                <a:blip r:embed="rId2"/>
              </a:buBlip>
            </a:pPr>
            <a:r>
              <a:t>De hub, motoren en sensoren zijn allemaal vierkant en hebben aan de zijkant Technic-pengaten, makkelijk om mee te bouwen.</a:t>
            </a:r>
          </a:p>
        </p:txBody>
      </p:sp>
      <p:sp>
        <p:nvSpPr>
          <p:cNvPr id="154" name="Slide Number Placeholder 4"/>
          <p:cNvSpPr txBox="1">
            <a:spLocks noGrp="1"/>
          </p:cNvSpPr>
          <p:nvPr>
            <p:ph type="sldNum" sz="quarter" idx="2"/>
          </p:nvPr>
        </p:nvSpPr>
        <p:spPr>
          <a:xfrm>
            <a:off x="8236371" y="6325465"/>
            <a:ext cx="193041" cy="2946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pic>
        <p:nvPicPr>
          <p:cNvPr id="155" name="Picture 11" descr="Picture 11"/>
          <p:cNvPicPr>
            <a:picLocks noChangeAspect="1"/>
          </p:cNvPicPr>
          <p:nvPr/>
        </p:nvPicPr>
        <p:blipFill>
          <a:blip r:embed="rId3"/>
          <a:stretch>
            <a:fillRect/>
          </a:stretch>
        </p:blipFill>
        <p:spPr>
          <a:xfrm>
            <a:off x="1306406" y="2210666"/>
            <a:ext cx="7315201" cy="4114801"/>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158" name="Oval 9"/>
          <p:cNvSpPr/>
          <p:nvPr/>
        </p:nvSpPr>
        <p:spPr>
          <a:xfrm>
            <a:off x="5004315" y="1914373"/>
            <a:ext cx="3232059" cy="3232059"/>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59" name="Title 1"/>
          <p:cNvSpPr txBox="1">
            <a:spLocks noGrp="1"/>
          </p:cNvSpPr>
          <p:nvPr>
            <p:ph type="title"/>
          </p:nvPr>
        </p:nvSpPr>
        <p:spPr>
          <a:xfrm>
            <a:off x="175260" y="292974"/>
            <a:ext cx="8746864" cy="752707"/>
          </a:xfrm>
          <a:prstGeom prst="rect">
            <a:avLst/>
          </a:prstGeom>
        </p:spPr>
        <p:txBody>
          <a:bodyPr/>
          <a:lstStyle/>
          <a:p>
            <a:r>
              <a:t>Nieuwe TECHNIC FRAMES (39794 &amp; 39790)</a:t>
            </a:r>
          </a:p>
        </p:txBody>
      </p:sp>
      <p:pic>
        <p:nvPicPr>
          <p:cNvPr id="160" name="Content Placeholder 6" descr="Content Placeholder 6"/>
          <p:cNvPicPr>
            <a:picLocks noChangeAspect="1"/>
          </p:cNvPicPr>
          <p:nvPr/>
        </p:nvPicPr>
        <p:blipFill>
          <a:blip r:embed="rId2"/>
          <a:srcRect l="23007" t="58003" r="59533" b="3557"/>
          <a:stretch>
            <a:fillRect/>
          </a:stretch>
        </p:blipFill>
        <p:spPr>
          <a:xfrm>
            <a:off x="5959340" y="2494351"/>
            <a:ext cx="1673244" cy="2072099"/>
          </a:xfrm>
          <a:prstGeom prst="rect">
            <a:avLst/>
          </a:prstGeom>
          <a:ln w="12700">
            <a:miter lim="400000"/>
          </a:ln>
        </p:spPr>
      </p:pic>
      <p:sp>
        <p:nvSpPr>
          <p:cNvPr id="161" name="Slide Number Placeholder 4"/>
          <p:cNvSpPr txBox="1">
            <a:spLocks noGrp="1"/>
          </p:cNvSpPr>
          <p:nvPr>
            <p:ph type="sldNum" sz="quarter" idx="2"/>
          </p:nvPr>
        </p:nvSpPr>
        <p:spPr>
          <a:xfrm>
            <a:off x="8236371" y="6325465"/>
            <a:ext cx="193041" cy="2946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pic>
        <p:nvPicPr>
          <p:cNvPr id="162" name="Content Placeholder 6" descr="Content Placeholder 6"/>
          <p:cNvPicPr>
            <a:picLocks noChangeAspect="1"/>
          </p:cNvPicPr>
          <p:nvPr/>
        </p:nvPicPr>
        <p:blipFill>
          <a:blip r:embed="rId2"/>
          <a:srcRect l="40568" t="7653" r="47859" b="63473"/>
          <a:stretch>
            <a:fillRect/>
          </a:stretch>
        </p:blipFill>
        <p:spPr>
          <a:xfrm>
            <a:off x="5550120" y="2838545"/>
            <a:ext cx="1115067" cy="1565005"/>
          </a:xfrm>
          <a:prstGeom prst="rect">
            <a:avLst/>
          </a:prstGeom>
          <a:ln w="12700">
            <a:miter lim="400000"/>
          </a:ln>
        </p:spPr>
      </p:pic>
      <p:sp>
        <p:nvSpPr>
          <p:cNvPr id="163" name="Content Placeholder 2"/>
          <p:cNvSpPr txBox="1"/>
          <p:nvPr/>
        </p:nvSpPr>
        <p:spPr>
          <a:xfrm>
            <a:off x="200808" y="1140005"/>
            <a:ext cx="4947966" cy="50826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pPr marL="431800" indent="-431800" defTabSz="457200">
              <a:spcBef>
                <a:spcPts val="600"/>
              </a:spcBef>
              <a:buSzPct val="97000"/>
              <a:buBlip>
                <a:blip r:embed="rId3"/>
              </a:buBlip>
            </a:pPr>
            <a:r>
              <a:t>Grote Technic frames om sneller te bouwen en voor stevigere creaties.</a:t>
            </a:r>
          </a:p>
          <a:p>
            <a:pPr marL="431800" indent="-431800" defTabSz="457200">
              <a:spcBef>
                <a:spcPts val="600"/>
              </a:spcBef>
              <a:buSzPct val="97000"/>
              <a:buBlip>
                <a:blip r:embed="rId3"/>
              </a:buBlip>
            </a:pPr>
            <a:r>
              <a:t>De magenta frame is 11 X 7 Technic-pengaten.</a:t>
            </a:r>
          </a:p>
          <a:p>
            <a:pPr marL="431800" indent="-431800" defTabSz="457200">
              <a:spcBef>
                <a:spcPts val="600"/>
              </a:spcBef>
              <a:buSzPct val="97000"/>
              <a:buBlip>
                <a:blip r:embed="rId3"/>
              </a:buBlip>
            </a:pPr>
            <a:r>
              <a:t>De azure blauwe frame is 15 X 11.</a:t>
            </a:r>
          </a:p>
        </p:txBody>
      </p:sp>
      <p:pic>
        <p:nvPicPr>
          <p:cNvPr id="164" name="Picture 11" descr="Picture 11"/>
          <p:cNvPicPr>
            <a:picLocks noChangeAspect="1"/>
          </p:cNvPicPr>
          <p:nvPr/>
        </p:nvPicPr>
        <p:blipFill>
          <a:blip r:embed="rId4"/>
          <a:stretch>
            <a:fillRect/>
          </a:stretch>
        </p:blipFill>
        <p:spPr>
          <a:xfrm>
            <a:off x="-118983" y="2464000"/>
            <a:ext cx="5952566" cy="3348320"/>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167" name="Oval 12"/>
          <p:cNvSpPr/>
          <p:nvPr/>
        </p:nvSpPr>
        <p:spPr>
          <a:xfrm>
            <a:off x="317965" y="1812970"/>
            <a:ext cx="3232058" cy="3232059"/>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68" name="Title 1"/>
          <p:cNvSpPr txBox="1">
            <a:spLocks noGrp="1"/>
          </p:cNvSpPr>
          <p:nvPr>
            <p:ph type="title"/>
          </p:nvPr>
        </p:nvSpPr>
        <p:spPr>
          <a:xfrm>
            <a:off x="175260" y="292974"/>
            <a:ext cx="8746864" cy="752707"/>
          </a:xfrm>
          <a:prstGeom prst="rect">
            <a:avLst/>
          </a:prstGeom>
        </p:spPr>
        <p:txBody>
          <a:bodyPr/>
          <a:lstStyle/>
          <a:p>
            <a:r>
              <a:t>Biscuit (39793)</a:t>
            </a:r>
          </a:p>
        </p:txBody>
      </p:sp>
      <p:sp>
        <p:nvSpPr>
          <p:cNvPr id="169" name="Slide Number Placeholder 4"/>
          <p:cNvSpPr txBox="1">
            <a:spLocks noGrp="1"/>
          </p:cNvSpPr>
          <p:nvPr>
            <p:ph type="sldNum" sz="quarter" idx="2"/>
          </p:nvPr>
        </p:nvSpPr>
        <p:spPr>
          <a:xfrm>
            <a:off x="8236371" y="6325465"/>
            <a:ext cx="193041" cy="2946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pic>
        <p:nvPicPr>
          <p:cNvPr id="170" name="Picture 8" descr="Picture 8"/>
          <p:cNvPicPr>
            <a:picLocks noChangeAspect="1"/>
          </p:cNvPicPr>
          <p:nvPr/>
        </p:nvPicPr>
        <p:blipFill>
          <a:blip r:embed="rId2"/>
          <a:srcRect l="17621" t="62524" r="61691"/>
          <a:stretch>
            <a:fillRect/>
          </a:stretch>
        </p:blipFill>
        <p:spPr>
          <a:xfrm>
            <a:off x="5871882" y="2534897"/>
            <a:ext cx="2163233" cy="2204462"/>
          </a:xfrm>
          <a:prstGeom prst="rect">
            <a:avLst/>
          </a:prstGeom>
          <a:ln w="12700">
            <a:miter lim="400000"/>
          </a:ln>
        </p:spPr>
      </p:pic>
      <p:sp>
        <p:nvSpPr>
          <p:cNvPr id="171" name="Content Placeholder 10"/>
          <p:cNvSpPr txBox="1">
            <a:spLocks noGrp="1"/>
          </p:cNvSpPr>
          <p:nvPr>
            <p:ph type="body" sz="half" idx="1"/>
          </p:nvPr>
        </p:nvSpPr>
        <p:spPr>
          <a:xfrm>
            <a:off x="4410633" y="1140005"/>
            <a:ext cx="4576034" cy="5082603"/>
          </a:xfrm>
          <a:prstGeom prst="rect">
            <a:avLst/>
          </a:prstGeom>
        </p:spPr>
        <p:txBody>
          <a:bodyPr/>
          <a:lstStyle>
            <a:lvl1pPr marL="431800" indent="-431800">
              <a:buClrTx/>
              <a:buSzPct val="97000"/>
              <a:buBlip>
                <a:blip r:embed="rId3"/>
              </a:buBlip>
            </a:lvl1pPr>
          </a:lstStyle>
          <a:p>
            <a:r>
              <a:t>Deze 3X3 Technic-element maakt schakelen tussen verschillende richtingen eenvoudiger.</a:t>
            </a:r>
          </a:p>
        </p:txBody>
      </p:sp>
      <p:pic>
        <p:nvPicPr>
          <p:cNvPr id="172" name="Picture 14" descr="Picture 14"/>
          <p:cNvPicPr>
            <a:picLocks noChangeAspect="1"/>
          </p:cNvPicPr>
          <p:nvPr/>
        </p:nvPicPr>
        <p:blipFill>
          <a:blip r:embed="rId4"/>
          <a:srcRect l="24785" t="21460" r="25169" b="9345"/>
          <a:stretch>
            <a:fillRect/>
          </a:stretch>
        </p:blipFill>
        <p:spPr>
          <a:xfrm>
            <a:off x="603126" y="2429435"/>
            <a:ext cx="2570416" cy="1999131"/>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175" name="Oval 17"/>
          <p:cNvSpPr/>
          <p:nvPr/>
        </p:nvSpPr>
        <p:spPr>
          <a:xfrm>
            <a:off x="5290161" y="1812970"/>
            <a:ext cx="3232059" cy="3232059"/>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176" name="Title 1"/>
          <p:cNvSpPr txBox="1">
            <a:spLocks noGrp="1"/>
          </p:cNvSpPr>
          <p:nvPr>
            <p:ph type="title"/>
          </p:nvPr>
        </p:nvSpPr>
        <p:spPr>
          <a:xfrm>
            <a:off x="175260" y="292974"/>
            <a:ext cx="8746864" cy="752707"/>
          </a:xfrm>
          <a:prstGeom prst="rect">
            <a:avLst/>
          </a:prstGeom>
        </p:spPr>
        <p:txBody>
          <a:bodyPr/>
          <a:lstStyle/>
          <a:p>
            <a:r>
              <a:t>BAL &amp; houder (39370 &amp; 52629)</a:t>
            </a:r>
          </a:p>
        </p:txBody>
      </p:sp>
      <p:sp>
        <p:nvSpPr>
          <p:cNvPr id="177" name="Slide Number Placeholder 4"/>
          <p:cNvSpPr txBox="1">
            <a:spLocks noGrp="1"/>
          </p:cNvSpPr>
          <p:nvPr>
            <p:ph type="sldNum" sz="quarter" idx="2"/>
          </p:nvPr>
        </p:nvSpPr>
        <p:spPr>
          <a:xfrm>
            <a:off x="8236371" y="6325465"/>
            <a:ext cx="193041" cy="2946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pic>
        <p:nvPicPr>
          <p:cNvPr id="178" name="Content Placeholder 10" descr="Content Placeholder 10"/>
          <p:cNvPicPr>
            <a:picLocks noChangeAspect="1"/>
          </p:cNvPicPr>
          <p:nvPr/>
        </p:nvPicPr>
        <p:blipFill>
          <a:blip r:embed="rId2"/>
          <a:srcRect l="63713" t="13067" r="26680" b="71681"/>
          <a:stretch>
            <a:fillRect/>
          </a:stretch>
        </p:blipFill>
        <p:spPr>
          <a:xfrm>
            <a:off x="5531024" y="2154152"/>
            <a:ext cx="2561665" cy="2287515"/>
          </a:xfrm>
          <a:prstGeom prst="rect">
            <a:avLst/>
          </a:prstGeom>
          <a:ln w="12700">
            <a:miter lim="400000"/>
          </a:ln>
        </p:spPr>
      </p:pic>
      <p:sp>
        <p:nvSpPr>
          <p:cNvPr id="179" name="Content Placeholder 2"/>
          <p:cNvSpPr txBox="1"/>
          <p:nvPr/>
        </p:nvSpPr>
        <p:spPr>
          <a:xfrm>
            <a:off x="200808" y="1140005"/>
            <a:ext cx="3509684" cy="50826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pPr marL="305999" indent="-305999" defTabSz="457200">
              <a:lnSpc>
                <a:spcPct val="90000"/>
              </a:lnSpc>
              <a:spcBef>
                <a:spcPts val="600"/>
              </a:spcBef>
              <a:buClr>
                <a:schemeClr val="accent2"/>
              </a:buClr>
              <a:buSzPct val="92000"/>
              <a:buChar char="⬛"/>
            </a:pPr>
            <a:r>
              <a:t>Lichtgewicht bal en houder</a:t>
            </a:r>
          </a:p>
          <a:p>
            <a:pPr marL="305999" indent="-305999" defTabSz="457200">
              <a:lnSpc>
                <a:spcPct val="90000"/>
              </a:lnSpc>
              <a:spcBef>
                <a:spcPts val="600"/>
              </a:spcBef>
              <a:buClr>
                <a:schemeClr val="accent2"/>
              </a:buClr>
              <a:buSzPct val="92000"/>
              <a:buChar char="⬛"/>
            </a:pPr>
            <a:r>
              <a:t>Bal kan niet roesten</a:t>
            </a:r>
          </a:p>
          <a:p>
            <a:pPr marL="305999" indent="-305999" defTabSz="457200">
              <a:lnSpc>
                <a:spcPct val="90000"/>
              </a:lnSpc>
              <a:spcBef>
                <a:spcPts val="600"/>
              </a:spcBef>
              <a:buClr>
                <a:schemeClr val="accent2"/>
              </a:buClr>
              <a:buSzPct val="92000"/>
              <a:buChar char="⬛"/>
            </a:pPr>
            <a:r>
              <a:t>In tegenstelling tot bij de EV3 is er hier geen gat aan de bovenkant om de bal eruit te duwen.</a:t>
            </a:r>
          </a:p>
          <a:p>
            <a:pPr marL="305999" indent="-305999" defTabSz="457200">
              <a:lnSpc>
                <a:spcPct val="90000"/>
              </a:lnSpc>
              <a:spcBef>
                <a:spcPts val="600"/>
              </a:spcBef>
              <a:buClr>
                <a:schemeClr val="accent2"/>
              </a:buClr>
              <a:buSzPct val="92000"/>
              <a:buChar char="⬛"/>
            </a:pPr>
            <a:endParaRPr/>
          </a:p>
          <a:p>
            <a:pPr marL="305999" indent="-305999" defTabSz="457200">
              <a:lnSpc>
                <a:spcPct val="90000"/>
              </a:lnSpc>
              <a:spcBef>
                <a:spcPts val="600"/>
              </a:spcBef>
              <a:buClr>
                <a:schemeClr val="accent2"/>
              </a:buClr>
              <a:buSzPct val="92000"/>
              <a:buChar char="⬛"/>
            </a:pPr>
            <a:endParaRPr/>
          </a:p>
          <a:p>
            <a:pPr marL="305999" indent="-305999" defTabSz="457200">
              <a:lnSpc>
                <a:spcPct val="90000"/>
              </a:lnSpc>
              <a:spcBef>
                <a:spcPts val="600"/>
              </a:spcBef>
              <a:buClr>
                <a:schemeClr val="accent2"/>
              </a:buClr>
              <a:buSzPct val="92000"/>
              <a:buChar char="⬛"/>
            </a:pPr>
            <a:endParaRPr/>
          </a:p>
          <a:p>
            <a:pPr marL="305999" indent="-305999" defTabSz="457200">
              <a:lnSpc>
                <a:spcPct val="90000"/>
              </a:lnSpc>
              <a:spcBef>
                <a:spcPts val="600"/>
              </a:spcBef>
              <a:buClr>
                <a:schemeClr val="accent2"/>
              </a:buClr>
              <a:buSzPct val="92000"/>
              <a:buChar char="⬛"/>
            </a:pPr>
            <a:endParaRPr/>
          </a:p>
          <a:p>
            <a:pPr marL="305999" indent="-305999" defTabSz="457200">
              <a:lnSpc>
                <a:spcPct val="90000"/>
              </a:lnSpc>
              <a:spcBef>
                <a:spcPts val="600"/>
              </a:spcBef>
              <a:buClr>
                <a:schemeClr val="accent2"/>
              </a:buClr>
              <a:buSzPct val="92000"/>
              <a:buChar char="⬛"/>
            </a:pPr>
            <a:r>
              <a:t>Om de bal te verwijderen, schuif een dunne draad of een stuk flosdraad in een van de gleuven en rond de bal naar de tegenoverliggende gleuf. Trek aan beide uiteinden en de bal moet eruit springen.</a:t>
            </a:r>
          </a:p>
        </p:txBody>
      </p:sp>
      <p:pic>
        <p:nvPicPr>
          <p:cNvPr id="180" name="Picture 16" descr="Picture 16"/>
          <p:cNvPicPr>
            <a:picLocks noChangeAspect="1"/>
          </p:cNvPicPr>
          <p:nvPr/>
        </p:nvPicPr>
        <p:blipFill>
          <a:blip r:embed="rId3"/>
          <a:srcRect l="34207" t="1184" r="27741" b="17040"/>
          <a:stretch>
            <a:fillRect/>
          </a:stretch>
        </p:blipFill>
        <p:spPr>
          <a:xfrm>
            <a:off x="3257365" y="2527316"/>
            <a:ext cx="1274911" cy="1541188"/>
          </a:xfrm>
          <a:prstGeom prst="rect">
            <a:avLst/>
          </a:prstGeom>
          <a:ln w="12700">
            <a:miter lim="400000"/>
          </a:ln>
        </p:spPr>
      </p:pic>
      <p:sp>
        <p:nvSpPr>
          <p:cNvPr id="181" name="Straight Arrow Connector 7"/>
          <p:cNvSpPr/>
          <p:nvPr/>
        </p:nvSpPr>
        <p:spPr>
          <a:xfrm flipV="1">
            <a:off x="2827835" y="3162981"/>
            <a:ext cx="1066986" cy="67845"/>
          </a:xfrm>
          <a:prstGeom prst="line">
            <a:avLst/>
          </a:prstGeom>
          <a:ln w="12700" cap="rnd">
            <a:solidFill>
              <a:schemeClr val="accent3"/>
            </a:solidFill>
            <a:tailEnd type="triangle"/>
          </a:ln>
        </p:spPr>
        <p:txBody>
          <a:bodyPr lIns="45719" rIns="45719"/>
          <a:lstStyle/>
          <a:p>
            <a:endParaRPr/>
          </a:p>
        </p:txBody>
      </p:sp>
      <p:pic>
        <p:nvPicPr>
          <p:cNvPr id="182" name="Picture 12" descr="Picture 12"/>
          <p:cNvPicPr>
            <a:picLocks noChangeAspect="1"/>
          </p:cNvPicPr>
          <p:nvPr/>
        </p:nvPicPr>
        <p:blipFill>
          <a:blip r:embed="rId4"/>
          <a:srcRect l="27450" t="12440" r="31176" b="31612"/>
          <a:stretch>
            <a:fillRect/>
          </a:stretch>
        </p:blipFill>
        <p:spPr>
          <a:xfrm>
            <a:off x="3827132" y="4704936"/>
            <a:ext cx="1443119" cy="1097728"/>
          </a:xfrm>
          <a:prstGeom prst="rect">
            <a:avLst/>
          </a:prstGeom>
          <a:ln w="12700">
            <a:miter lim="400000"/>
          </a:ln>
        </p:spPr>
      </p:pic>
      <p:sp>
        <p:nvSpPr>
          <p:cNvPr id="183" name="Straight Connector 15"/>
          <p:cNvSpPr/>
          <p:nvPr/>
        </p:nvSpPr>
        <p:spPr>
          <a:xfrm flipH="1" flipV="1">
            <a:off x="4114800" y="4580964"/>
            <a:ext cx="242048" cy="286872"/>
          </a:xfrm>
          <a:prstGeom prst="line">
            <a:avLst/>
          </a:prstGeom>
          <a:ln w="12700" cap="rnd">
            <a:solidFill>
              <a:schemeClr val="accent3"/>
            </a:solidFill>
          </a:ln>
        </p:spPr>
        <p:txBody>
          <a:bodyPr lIns="45719" rIns="45719"/>
          <a:lstStyle/>
          <a:p>
            <a:endParaRPr/>
          </a:p>
        </p:txBody>
      </p:sp>
      <p:sp>
        <p:nvSpPr>
          <p:cNvPr id="184" name="Straight Connector 18"/>
          <p:cNvSpPr/>
          <p:nvPr/>
        </p:nvSpPr>
        <p:spPr>
          <a:xfrm flipH="1" flipV="1">
            <a:off x="4785692" y="5468470"/>
            <a:ext cx="242048" cy="286872"/>
          </a:xfrm>
          <a:prstGeom prst="line">
            <a:avLst/>
          </a:prstGeom>
          <a:ln w="12700" cap="rnd">
            <a:solidFill>
              <a:schemeClr val="accent3"/>
            </a:solidFill>
          </a:ln>
        </p:spPr>
        <p:txBody>
          <a:bodyPr lIns="45719" rIns="45719"/>
          <a:lstStyle/>
          <a:p>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187" name="Oval 11"/>
          <p:cNvSpPr/>
          <p:nvPr/>
        </p:nvSpPr>
        <p:spPr>
          <a:xfrm>
            <a:off x="350609" y="1875724"/>
            <a:ext cx="3232058" cy="3232059"/>
          </a:xfrm>
          <a:prstGeom prst="ellipse">
            <a:avLst/>
          </a:prstGeom>
          <a:solidFill>
            <a:srgbClr val="FF9732"/>
          </a:solidFill>
          <a:ln w="12700">
            <a:miter lim="400000"/>
          </a:ln>
        </p:spPr>
        <p:txBody>
          <a:bodyPr lIns="45719" rIns="45719" anchor="ctr"/>
          <a:lstStyle/>
          <a:p>
            <a:pPr algn="ctr">
              <a:defRPr>
                <a:solidFill>
                  <a:srgbClr val="FFFFFF"/>
                </a:solidFill>
              </a:defRPr>
            </a:pPr>
            <a:endParaRPr/>
          </a:p>
        </p:txBody>
      </p:sp>
      <p:sp>
        <p:nvSpPr>
          <p:cNvPr id="188" name="Title 1"/>
          <p:cNvSpPr txBox="1">
            <a:spLocks noGrp="1"/>
          </p:cNvSpPr>
          <p:nvPr>
            <p:ph type="title"/>
          </p:nvPr>
        </p:nvSpPr>
        <p:spPr>
          <a:xfrm>
            <a:off x="175260" y="292974"/>
            <a:ext cx="8746864" cy="752707"/>
          </a:xfrm>
          <a:prstGeom prst="rect">
            <a:avLst/>
          </a:prstGeom>
        </p:spPr>
        <p:txBody>
          <a:bodyPr/>
          <a:lstStyle/>
          <a:p>
            <a:r>
              <a:t>CLIPS voor de draden (49283)</a:t>
            </a:r>
          </a:p>
        </p:txBody>
      </p:sp>
      <p:sp>
        <p:nvSpPr>
          <p:cNvPr id="189" name="Slide Number Placeholder 4"/>
          <p:cNvSpPr txBox="1">
            <a:spLocks noGrp="1"/>
          </p:cNvSpPr>
          <p:nvPr>
            <p:ph type="sldNum" sz="quarter" idx="2"/>
          </p:nvPr>
        </p:nvSpPr>
        <p:spPr>
          <a:xfrm>
            <a:off x="8236371" y="6325465"/>
            <a:ext cx="193041" cy="2946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6</a:t>
            </a:fld>
            <a:endParaRPr/>
          </a:p>
        </p:txBody>
      </p:sp>
      <p:pic>
        <p:nvPicPr>
          <p:cNvPr id="190" name="Picture 7" descr="Picture 7"/>
          <p:cNvPicPr>
            <a:picLocks noChangeAspect="1"/>
          </p:cNvPicPr>
          <p:nvPr/>
        </p:nvPicPr>
        <p:blipFill>
          <a:blip r:embed="rId2"/>
          <a:srcRect l="25564" t="4658" r="65121" b="69720"/>
          <a:stretch>
            <a:fillRect/>
          </a:stretch>
        </p:blipFill>
        <p:spPr>
          <a:xfrm rot="16200000">
            <a:off x="6367229" y="4385197"/>
            <a:ext cx="851648" cy="1317813"/>
          </a:xfrm>
          <a:prstGeom prst="rect">
            <a:avLst/>
          </a:prstGeom>
          <a:ln w="12700">
            <a:miter lim="400000"/>
          </a:ln>
        </p:spPr>
      </p:pic>
      <p:sp>
        <p:nvSpPr>
          <p:cNvPr id="191" name="Content Placeholder 9"/>
          <p:cNvSpPr txBox="1">
            <a:spLocks noGrp="1"/>
          </p:cNvSpPr>
          <p:nvPr>
            <p:ph type="body" sz="half" idx="1"/>
          </p:nvPr>
        </p:nvSpPr>
        <p:spPr>
          <a:xfrm>
            <a:off x="4343846" y="1230197"/>
            <a:ext cx="4578279" cy="5082602"/>
          </a:xfrm>
          <a:prstGeom prst="rect">
            <a:avLst/>
          </a:prstGeom>
        </p:spPr>
        <p:txBody>
          <a:bodyPr/>
          <a:lstStyle/>
          <a:p>
            <a:pPr marL="431800" indent="-431800">
              <a:buClrTx/>
              <a:buSzPct val="97000"/>
              <a:buBlip>
                <a:blip r:embed="rId3"/>
              </a:buBlip>
            </a:pPr>
            <a:r>
              <a:t>Deze clips zijn makkelijk om de draden van de verschillende motoren en sensoren te herkennen.</a:t>
            </a:r>
          </a:p>
          <a:p>
            <a:pPr marL="431800" indent="-431800">
              <a:buClrTx/>
              <a:buSzPct val="97000"/>
              <a:buBlip>
                <a:blip r:embed="rId3"/>
              </a:buBlip>
            </a:pPr>
            <a:r>
              <a:t>Eén clip-kleur per kabel.</a:t>
            </a:r>
          </a:p>
          <a:p>
            <a:pPr marL="431800" indent="-431800">
              <a:buClrTx/>
              <a:buSzPct val="97000"/>
              <a:buBlip>
                <a:blip r:embed="rId3"/>
              </a:buBlip>
            </a:pPr>
            <a:r>
              <a:t>Er zitten 12 clips in de SPIKE Prime set, 2 per kleur. </a:t>
            </a:r>
          </a:p>
          <a:p>
            <a:pPr marL="431800" indent="-431800">
              <a:buClrTx/>
              <a:buSzPct val="97000"/>
              <a:buBlip>
                <a:blip r:embed="rId3"/>
              </a:buBlip>
            </a:pPr>
            <a:r>
              <a:t>Gebruikt ze om verschillende delen van je robot te herkennen (bijv. de grote motor kan groen zijn en de kleurensensor kan rood zijn).</a:t>
            </a:r>
          </a:p>
        </p:txBody>
      </p:sp>
      <p:pic>
        <p:nvPicPr>
          <p:cNvPr id="192" name="Picture 5" descr="Picture 5"/>
          <p:cNvPicPr>
            <a:picLocks noChangeAspect="1"/>
          </p:cNvPicPr>
          <p:nvPr/>
        </p:nvPicPr>
        <p:blipFill>
          <a:blip r:embed="rId4"/>
          <a:srcRect l="14256" t="6060" r="19213" b="11084"/>
          <a:stretch>
            <a:fillRect/>
          </a:stretch>
        </p:blipFill>
        <p:spPr>
          <a:xfrm rot="21060024">
            <a:off x="523318" y="2152576"/>
            <a:ext cx="2886636" cy="269628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195" name="Oval 10"/>
          <p:cNvSpPr/>
          <p:nvPr/>
        </p:nvSpPr>
        <p:spPr>
          <a:xfrm>
            <a:off x="5391665" y="1894938"/>
            <a:ext cx="3232059" cy="3232059"/>
          </a:xfrm>
          <a:prstGeom prst="ellipse">
            <a:avLst/>
          </a:prstGeom>
          <a:solidFill>
            <a:schemeClr val="accent6"/>
          </a:solidFill>
          <a:ln w="12700">
            <a:miter lim="400000"/>
          </a:ln>
        </p:spPr>
        <p:txBody>
          <a:bodyPr lIns="45719" rIns="45719" anchor="ctr"/>
          <a:lstStyle/>
          <a:p>
            <a:pPr algn="ctr">
              <a:defRPr>
                <a:solidFill>
                  <a:srgbClr val="FFFFFF"/>
                </a:solidFill>
              </a:defRPr>
            </a:pPr>
            <a:endParaRPr/>
          </a:p>
        </p:txBody>
      </p:sp>
      <p:sp>
        <p:nvSpPr>
          <p:cNvPr id="196" name="Title 1"/>
          <p:cNvSpPr txBox="1">
            <a:spLocks noGrp="1"/>
          </p:cNvSpPr>
          <p:nvPr>
            <p:ph type="title"/>
          </p:nvPr>
        </p:nvSpPr>
        <p:spPr>
          <a:xfrm>
            <a:off x="175260" y="292974"/>
            <a:ext cx="8746864" cy="752707"/>
          </a:xfrm>
          <a:prstGeom prst="rect">
            <a:avLst/>
          </a:prstGeom>
        </p:spPr>
        <p:txBody>
          <a:bodyPr/>
          <a:lstStyle/>
          <a:p>
            <a:r>
              <a:t>tandwielen (39367 &amp; 49295)</a:t>
            </a:r>
          </a:p>
        </p:txBody>
      </p:sp>
      <p:sp>
        <p:nvSpPr>
          <p:cNvPr id="197" name="Slide Number Placeholder 4"/>
          <p:cNvSpPr txBox="1">
            <a:spLocks noGrp="1"/>
          </p:cNvSpPr>
          <p:nvPr>
            <p:ph type="sldNum" sz="quarter" idx="2"/>
          </p:nvPr>
        </p:nvSpPr>
        <p:spPr>
          <a:xfrm>
            <a:off x="8236371" y="6325465"/>
            <a:ext cx="193041" cy="2946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pic>
        <p:nvPicPr>
          <p:cNvPr id="198" name="Content Placeholder 6" descr="Content Placeholder 6"/>
          <p:cNvPicPr>
            <a:picLocks noChangeAspect="1"/>
          </p:cNvPicPr>
          <p:nvPr/>
        </p:nvPicPr>
        <p:blipFill>
          <a:blip r:embed="rId2"/>
          <a:srcRect l="63608" t="60890" r="18523" b="8612"/>
          <a:stretch>
            <a:fillRect/>
          </a:stretch>
        </p:blipFill>
        <p:spPr>
          <a:xfrm>
            <a:off x="6045879" y="2131037"/>
            <a:ext cx="2577844" cy="2474867"/>
          </a:xfrm>
          <a:prstGeom prst="rect">
            <a:avLst/>
          </a:prstGeom>
          <a:ln w="12700">
            <a:miter lim="400000"/>
          </a:ln>
        </p:spPr>
      </p:pic>
      <p:pic>
        <p:nvPicPr>
          <p:cNvPr id="199" name="Content Placeholder 6" descr="Content Placeholder 6"/>
          <p:cNvPicPr>
            <a:picLocks noChangeAspect="1"/>
          </p:cNvPicPr>
          <p:nvPr/>
        </p:nvPicPr>
        <p:blipFill>
          <a:blip r:embed="rId2"/>
          <a:srcRect l="50009" t="60890" r="37593" b="8611"/>
          <a:stretch>
            <a:fillRect/>
          </a:stretch>
        </p:blipFill>
        <p:spPr>
          <a:xfrm>
            <a:off x="5330079" y="2816516"/>
            <a:ext cx="1918401" cy="2654502"/>
          </a:xfrm>
          <a:prstGeom prst="rect">
            <a:avLst/>
          </a:prstGeom>
          <a:ln w="12700">
            <a:miter lim="400000"/>
          </a:ln>
        </p:spPr>
      </p:pic>
      <p:sp>
        <p:nvSpPr>
          <p:cNvPr id="200" name="Content Placeholder 2"/>
          <p:cNvSpPr txBox="1"/>
          <p:nvPr/>
        </p:nvSpPr>
        <p:spPr>
          <a:xfrm>
            <a:off x="200808" y="1140005"/>
            <a:ext cx="4388225" cy="50826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pPr marL="431800" indent="-431800" defTabSz="457200">
              <a:spcBef>
                <a:spcPts val="600"/>
              </a:spcBef>
              <a:buSzPct val="97000"/>
              <a:buBlip>
                <a:blip r:embed="rId3"/>
              </a:buBlip>
            </a:pPr>
            <a:r>
              <a:t>De rubberen band is op de velg gevormd daarom zullen deze niet van de velg afglijden zoals veel LEGO-banden dit wel doen.</a:t>
            </a:r>
          </a:p>
          <a:p>
            <a:pPr marL="431800" indent="-431800" defTabSz="457200">
              <a:spcBef>
                <a:spcPts val="600"/>
              </a:spcBef>
              <a:buSzPct val="97000"/>
              <a:buBlip>
                <a:blip r:embed="rId3"/>
              </a:buBlip>
            </a:pPr>
            <a:r>
              <a:t>Het kleine wiel heeft een formaat van 56 X14 (hetzelfde formaat als de wiel in de EV3 basisset).</a:t>
            </a:r>
          </a:p>
          <a:p>
            <a:pPr marL="431800" indent="-431800" defTabSz="457200">
              <a:spcBef>
                <a:spcPts val="600"/>
              </a:spcBef>
              <a:buSzPct val="97000"/>
              <a:buBlip>
                <a:blip r:embed="rId3"/>
              </a:buBlip>
            </a:pPr>
            <a:r>
              <a:t>Het grote wiel heeft een formaat van 88 X 14.</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203" name="Oval 11"/>
          <p:cNvSpPr/>
          <p:nvPr/>
        </p:nvSpPr>
        <p:spPr>
          <a:xfrm>
            <a:off x="269927" y="1763665"/>
            <a:ext cx="3232058" cy="3232058"/>
          </a:xfrm>
          <a:prstGeom prst="ellipse">
            <a:avLst/>
          </a:prstGeom>
          <a:solidFill>
            <a:srgbClr val="1BCFE9"/>
          </a:solidFill>
          <a:ln w="12700">
            <a:miter lim="400000"/>
          </a:ln>
        </p:spPr>
        <p:txBody>
          <a:bodyPr lIns="45719" rIns="45719" anchor="ctr"/>
          <a:lstStyle/>
          <a:p>
            <a:pPr algn="ctr">
              <a:defRPr>
                <a:solidFill>
                  <a:srgbClr val="FFFFFF"/>
                </a:solidFill>
              </a:defRPr>
            </a:pPr>
            <a:endParaRPr/>
          </a:p>
        </p:txBody>
      </p:sp>
      <p:sp>
        <p:nvSpPr>
          <p:cNvPr id="204" name="Title 1"/>
          <p:cNvSpPr txBox="1">
            <a:spLocks noGrp="1"/>
          </p:cNvSpPr>
          <p:nvPr>
            <p:ph type="title"/>
          </p:nvPr>
        </p:nvSpPr>
        <p:spPr>
          <a:xfrm>
            <a:off x="175260" y="292974"/>
            <a:ext cx="8746864" cy="752707"/>
          </a:xfrm>
          <a:prstGeom prst="rect">
            <a:avLst/>
          </a:prstGeom>
        </p:spPr>
        <p:txBody>
          <a:bodyPr/>
          <a:lstStyle/>
          <a:p>
            <a:r>
              <a:t>Kegeltandwiel (46372)</a:t>
            </a:r>
          </a:p>
        </p:txBody>
      </p:sp>
      <p:sp>
        <p:nvSpPr>
          <p:cNvPr id="205" name="Slide Number Placeholder 4"/>
          <p:cNvSpPr txBox="1">
            <a:spLocks noGrp="1"/>
          </p:cNvSpPr>
          <p:nvPr>
            <p:ph type="sldNum" sz="quarter" idx="2"/>
          </p:nvPr>
        </p:nvSpPr>
        <p:spPr>
          <a:xfrm>
            <a:off x="8236371" y="6325465"/>
            <a:ext cx="193041" cy="2946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8</a:t>
            </a:fld>
            <a:endParaRPr/>
          </a:p>
        </p:txBody>
      </p:sp>
      <p:pic>
        <p:nvPicPr>
          <p:cNvPr id="206" name="Picture 7" descr="Picture 7"/>
          <p:cNvPicPr>
            <a:picLocks noChangeAspect="1"/>
          </p:cNvPicPr>
          <p:nvPr/>
        </p:nvPicPr>
        <p:blipFill>
          <a:blip r:embed="rId2"/>
          <a:srcRect l="59583" r="16912" b="56142"/>
          <a:stretch>
            <a:fillRect/>
          </a:stretch>
        </p:blipFill>
        <p:spPr>
          <a:xfrm>
            <a:off x="754715" y="2274272"/>
            <a:ext cx="2149338" cy="2255818"/>
          </a:xfrm>
          <a:prstGeom prst="rect">
            <a:avLst/>
          </a:prstGeom>
          <a:ln w="12700">
            <a:miter lim="400000"/>
          </a:ln>
        </p:spPr>
      </p:pic>
      <p:sp>
        <p:nvSpPr>
          <p:cNvPr id="207" name="Content Placeholder 9"/>
          <p:cNvSpPr txBox="1">
            <a:spLocks noGrp="1"/>
          </p:cNvSpPr>
          <p:nvPr>
            <p:ph type="body" sz="half" idx="1"/>
          </p:nvPr>
        </p:nvSpPr>
        <p:spPr>
          <a:xfrm>
            <a:off x="4509246" y="1140005"/>
            <a:ext cx="4477421" cy="5082603"/>
          </a:xfrm>
          <a:prstGeom prst="rect">
            <a:avLst/>
          </a:prstGeom>
        </p:spPr>
        <p:txBody>
          <a:bodyPr/>
          <a:lstStyle/>
          <a:p>
            <a:pPr marL="431800" indent="-431800">
              <a:buClrTx/>
              <a:buSzPct val="97000"/>
              <a:buBlip>
                <a:blip r:embed="rId3"/>
              </a:buBlip>
            </a:pPr>
            <a:r>
              <a:t>Nieuw!</a:t>
            </a:r>
          </a:p>
          <a:p>
            <a:pPr marL="431800" indent="-431800">
              <a:buClrTx/>
              <a:buSzPct val="97000"/>
              <a:buBlip>
                <a:blip r:embed="rId3"/>
              </a:buBlip>
            </a:pPr>
            <a:r>
              <a:t>Met de 28-tanden heb je meer opties.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Footer Placeholder 3"/>
          <p:cNvSpPr txBox="1"/>
          <p:nvPr/>
        </p:nvSpPr>
        <p:spPr>
          <a:xfrm>
            <a:off x="134128" y="6320275"/>
            <a:ext cx="4779146" cy="2184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900"/>
            </a:lvl1pPr>
          </a:lstStyle>
          <a:p>
            <a:r>
              <a:t>Copyright © 2020 SPIKE Prime Lessons (primelessons.org) CC-BY-NC-SA.  (Last edit: 1/20/2020)</a:t>
            </a:r>
          </a:p>
        </p:txBody>
      </p:sp>
      <p:sp>
        <p:nvSpPr>
          <p:cNvPr id="210" name="Oval 11"/>
          <p:cNvSpPr/>
          <p:nvPr/>
        </p:nvSpPr>
        <p:spPr>
          <a:xfrm>
            <a:off x="3096684" y="2990550"/>
            <a:ext cx="3232058" cy="3232058"/>
          </a:xfrm>
          <a:prstGeom prst="ellipse">
            <a:avLst/>
          </a:prstGeom>
          <a:solidFill>
            <a:schemeClr val="accent1"/>
          </a:solidFill>
          <a:ln w="12700">
            <a:miter lim="400000"/>
          </a:ln>
        </p:spPr>
        <p:txBody>
          <a:bodyPr lIns="45719" rIns="45719" anchor="ctr"/>
          <a:lstStyle/>
          <a:p>
            <a:pPr algn="ctr">
              <a:defRPr>
                <a:solidFill>
                  <a:srgbClr val="FFFFFF"/>
                </a:solidFill>
              </a:defRPr>
            </a:pPr>
            <a:endParaRPr/>
          </a:p>
        </p:txBody>
      </p:sp>
      <p:sp>
        <p:nvSpPr>
          <p:cNvPr id="211" name="Oval 9"/>
          <p:cNvSpPr/>
          <p:nvPr/>
        </p:nvSpPr>
        <p:spPr>
          <a:xfrm>
            <a:off x="5497124" y="1741253"/>
            <a:ext cx="3232059" cy="3232058"/>
          </a:xfrm>
          <a:prstGeom prst="ellipse">
            <a:avLst/>
          </a:prstGeom>
          <a:solidFill>
            <a:srgbClr val="1BCFE9"/>
          </a:solidFill>
          <a:ln w="12700">
            <a:miter lim="400000"/>
          </a:ln>
        </p:spPr>
        <p:txBody>
          <a:bodyPr lIns="45719" rIns="45719" anchor="ctr"/>
          <a:lstStyle/>
          <a:p>
            <a:pPr algn="ctr">
              <a:defRPr>
                <a:solidFill>
                  <a:srgbClr val="FFFFFF"/>
                </a:solidFill>
              </a:defRPr>
            </a:pPr>
            <a:endParaRPr/>
          </a:p>
        </p:txBody>
      </p:sp>
      <p:sp>
        <p:nvSpPr>
          <p:cNvPr id="212" name="Title 1"/>
          <p:cNvSpPr txBox="1">
            <a:spLocks noGrp="1"/>
          </p:cNvSpPr>
          <p:nvPr>
            <p:ph type="title"/>
          </p:nvPr>
        </p:nvSpPr>
        <p:spPr>
          <a:xfrm>
            <a:off x="175260" y="292974"/>
            <a:ext cx="8746864" cy="752707"/>
          </a:xfrm>
          <a:prstGeom prst="rect">
            <a:avLst/>
          </a:prstGeom>
        </p:spPr>
        <p:txBody>
          <a:bodyPr/>
          <a:lstStyle/>
          <a:p>
            <a:r>
              <a:t>Andere nieuwe elementen in spike prime</a:t>
            </a:r>
          </a:p>
        </p:txBody>
      </p:sp>
      <p:pic>
        <p:nvPicPr>
          <p:cNvPr id="213" name="Content Placeholder 6" descr="Content Placeholder 6"/>
          <p:cNvPicPr>
            <a:picLocks noChangeAspect="1"/>
          </p:cNvPicPr>
          <p:nvPr/>
        </p:nvPicPr>
        <p:blipFill>
          <a:blip r:embed="rId2"/>
          <a:srcRect l="23312" t="7989" r="60142" b="44375"/>
          <a:stretch>
            <a:fillRect/>
          </a:stretch>
        </p:blipFill>
        <p:spPr>
          <a:xfrm>
            <a:off x="6328740" y="2086997"/>
            <a:ext cx="1568825" cy="2540568"/>
          </a:xfrm>
          <a:prstGeom prst="rect">
            <a:avLst/>
          </a:prstGeom>
          <a:ln w="12700">
            <a:miter lim="400000"/>
          </a:ln>
        </p:spPr>
      </p:pic>
      <p:sp>
        <p:nvSpPr>
          <p:cNvPr id="214" name="Slide Number Placeholder 4"/>
          <p:cNvSpPr txBox="1">
            <a:spLocks noGrp="1"/>
          </p:cNvSpPr>
          <p:nvPr>
            <p:ph type="sldNum" sz="quarter" idx="2"/>
          </p:nvPr>
        </p:nvSpPr>
        <p:spPr>
          <a:xfrm>
            <a:off x="8236371" y="6325465"/>
            <a:ext cx="193041" cy="29464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
        <p:nvSpPr>
          <p:cNvPr id="215" name="Content Placeholder 2"/>
          <p:cNvSpPr txBox="1"/>
          <p:nvPr/>
        </p:nvSpPr>
        <p:spPr>
          <a:xfrm>
            <a:off x="200808" y="1140005"/>
            <a:ext cx="4388225" cy="508260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pPr marL="431800" indent="-431800" defTabSz="457200">
              <a:spcBef>
                <a:spcPts val="600"/>
              </a:spcBef>
              <a:buSzPct val="97000"/>
              <a:buBlip>
                <a:blip r:embed="rId3"/>
              </a:buBlip>
            </a:pPr>
            <a:r>
              <a:t>Technic basisplaat (39369): Basisplaat gebruik je voor het maken van stabiele creaties.</a:t>
            </a:r>
          </a:p>
          <a:p>
            <a:pPr marL="431800" indent="-431800" defTabSz="457200">
              <a:spcBef>
                <a:spcPts val="600"/>
              </a:spcBef>
              <a:buSzPct val="97000"/>
              <a:buBlip>
                <a:blip r:embed="rId3"/>
              </a:buBlip>
            </a:pPr>
            <a:r>
              <a:t>‘Integrator brick with cross axle’ (39789): Hiermee kan de bouwer Technic combineren met de normale LEGO-stenen.</a:t>
            </a:r>
          </a:p>
        </p:txBody>
      </p:sp>
      <p:pic>
        <p:nvPicPr>
          <p:cNvPr id="216" name="Picture 10" descr="Picture 10"/>
          <p:cNvPicPr>
            <a:picLocks noChangeAspect="1"/>
          </p:cNvPicPr>
          <p:nvPr/>
        </p:nvPicPr>
        <p:blipFill>
          <a:blip r:embed="rId4"/>
          <a:srcRect l="61024" t="71064" r="11005"/>
          <a:stretch>
            <a:fillRect/>
          </a:stretch>
        </p:blipFill>
        <p:spPr>
          <a:xfrm>
            <a:off x="3779244" y="4136680"/>
            <a:ext cx="1687125" cy="98176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Dividend">
  <a:themeElements>
    <a:clrScheme name="Dividend">
      <a:dk1>
        <a:srgbClr val="000000"/>
      </a:dk1>
      <a:lt1>
        <a:srgbClr val="FFFFFF"/>
      </a:lt1>
      <a:dk2>
        <a:srgbClr val="A7A7A7"/>
      </a:dk2>
      <a:lt2>
        <a:srgbClr val="535353"/>
      </a:lt2>
      <a:accent1>
        <a:srgbClr val="FFD500"/>
      </a:accent1>
      <a:accent2>
        <a:srgbClr val="961BDB"/>
      </a:accent2>
      <a:accent3>
        <a:srgbClr val="FF0000"/>
      </a:accent3>
      <a:accent4>
        <a:srgbClr val="65D7FF"/>
      </a:accent4>
      <a:accent5>
        <a:srgbClr val="5B9BD5"/>
      </a:accent5>
      <a:accent6>
        <a:srgbClr val="70AD47"/>
      </a:accent6>
      <a:hlink>
        <a:srgbClr val="0000FF"/>
      </a:hlink>
      <a:folHlink>
        <a:srgbClr val="FF00FF"/>
      </a:folHlink>
    </a:clrScheme>
    <a:fontScheme name="Dividend">
      <a:majorFont>
        <a:latin typeface="Calibri"/>
        <a:ea typeface="Calibri"/>
        <a:cs typeface="Calibri"/>
      </a:majorFont>
      <a:minorFont>
        <a:latin typeface="Helvetica"/>
        <a:ea typeface="Helvetica"/>
        <a:cs typeface="Helvetica"/>
      </a:minorFont>
    </a:fontScheme>
    <a:fmtScheme name="Dividend">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5000"/>
              </a:srgbClr>
            </a:outerShdw>
          </a:effectLst>
        </a:effectStyle>
        <a:effectStyle>
          <a:effectLst>
            <a:outerShdw blurRad="38100" dist="25400" dir="5400000" rotWithShape="0">
              <a:srgbClr val="000000">
                <a:alpha val="55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2225" cap="rnd">
          <a:solidFill>
            <a:schemeClr val="accent1"/>
          </a:solidFill>
          <a:prstDash val="solid"/>
          <a:round/>
        </a:ln>
        <a:effectLst>
          <a:outerShdw blurRad="38100" dist="25400" dir="5400000" rotWithShape="0">
            <a:srgbClr val="000000">
              <a:alpha val="5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2225" cap="rnd">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ividend">
  <a:themeElements>
    <a:clrScheme name="Dividend">
      <a:dk1>
        <a:srgbClr val="000000"/>
      </a:dk1>
      <a:lt1>
        <a:srgbClr val="FFFFFF"/>
      </a:lt1>
      <a:dk2>
        <a:srgbClr val="A7A7A7"/>
      </a:dk2>
      <a:lt2>
        <a:srgbClr val="535353"/>
      </a:lt2>
      <a:accent1>
        <a:srgbClr val="FFD500"/>
      </a:accent1>
      <a:accent2>
        <a:srgbClr val="961BDB"/>
      </a:accent2>
      <a:accent3>
        <a:srgbClr val="FF0000"/>
      </a:accent3>
      <a:accent4>
        <a:srgbClr val="65D7FF"/>
      </a:accent4>
      <a:accent5>
        <a:srgbClr val="5B9BD5"/>
      </a:accent5>
      <a:accent6>
        <a:srgbClr val="70AD47"/>
      </a:accent6>
      <a:hlink>
        <a:srgbClr val="0000FF"/>
      </a:hlink>
      <a:folHlink>
        <a:srgbClr val="FF00FF"/>
      </a:folHlink>
    </a:clrScheme>
    <a:fontScheme name="Dividend">
      <a:majorFont>
        <a:latin typeface="Calibri"/>
        <a:ea typeface="Calibri"/>
        <a:cs typeface="Calibri"/>
      </a:majorFont>
      <a:minorFont>
        <a:latin typeface="Helvetica"/>
        <a:ea typeface="Helvetica"/>
        <a:cs typeface="Helvetica"/>
      </a:minorFont>
    </a:fontScheme>
    <a:fmtScheme name="Dividend">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5000"/>
              </a:srgbClr>
            </a:outerShdw>
          </a:effectLst>
        </a:effectStyle>
        <a:effectStyle>
          <a:effectLst>
            <a:outerShdw blurRad="38100" dist="25400" dir="5400000" rotWithShape="0">
              <a:srgbClr val="000000">
                <a:alpha val="55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2225" cap="rnd">
          <a:solidFill>
            <a:schemeClr val="accent1"/>
          </a:solidFill>
          <a:prstDash val="solid"/>
          <a:round/>
        </a:ln>
        <a:effectLst>
          <a:outerShdw blurRad="38100" dist="25400" dir="5400000" rotWithShape="0">
            <a:srgbClr val="000000">
              <a:alpha val="5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2225" cap="rnd">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Gill Sans MT"/>
            <a:ea typeface="Gill Sans MT"/>
            <a:cs typeface="Gill Sans MT"/>
            <a:sym typeface="Gill Sans M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746</Words>
  <Application>Microsoft Office PowerPoint</Application>
  <PresentationFormat>On-screen Show (4:3)</PresentationFormat>
  <Paragraphs>66</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Gill Sans MT</vt:lpstr>
      <vt:lpstr>Helvetica Neue</vt:lpstr>
      <vt:lpstr>Dividend</vt:lpstr>
      <vt:lpstr>EENVOUDIGEr BOUWEN MET Spike prime</vt:lpstr>
      <vt:lpstr>Vierkante vorm</vt:lpstr>
      <vt:lpstr>Nieuwe TECHNIC FRAMES (39794 &amp; 39790)</vt:lpstr>
      <vt:lpstr>Biscuit (39793)</vt:lpstr>
      <vt:lpstr>BAL &amp; houder (39370 &amp; 52629)</vt:lpstr>
      <vt:lpstr>CLIPS voor de draden (49283)</vt:lpstr>
      <vt:lpstr>tandwielen (39367 &amp; 49295)</vt:lpstr>
      <vt:lpstr>Kegeltandwiel (46372)</vt:lpstr>
      <vt:lpstr>Andere nieuwe elementen in spike prime</vt:lpstr>
      <vt:lpstr>WHERE CAN I BUY these PARTs?</vt:lpstr>
      <vt:lpstr>CREDITS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EENVOUDIGEr BOUWEN MET Spike prime</dc:title>
  <cp:lastModifiedBy>Sanjay Seshan</cp:lastModifiedBy>
  <cp:revision>1</cp:revision>
  <dcterms:modified xsi:type="dcterms:W3CDTF">2020-04-04T13:30:35Z</dcterms:modified>
</cp:coreProperties>
</file>